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Bebas Neue"/>
      <p:regular r:id="rId17"/>
    </p:embeddedFont>
    <p:embeddedFont>
      <p:font typeface="Manrope"/>
      <p:regular r:id="rId18"/>
      <p:bold r:id="rId19"/>
    </p:embeddedFont>
    <p:embeddedFont>
      <p:font typeface="Manrope ExtraBold"/>
      <p:bold r:id="rId20"/>
    </p:embeddedFont>
    <p:embeddedFont>
      <p:font typeface="Work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nropeExtraBold-bold.fntdata"/><Relationship Id="rId22" Type="http://schemas.openxmlformats.org/officeDocument/2006/relationships/font" Target="fonts/WorkSans-bold.fntdata"/><Relationship Id="rId21" Type="http://schemas.openxmlformats.org/officeDocument/2006/relationships/font" Target="fonts/WorkSans-regular.fntdata"/><Relationship Id="rId24" Type="http://schemas.openxmlformats.org/officeDocument/2006/relationships/font" Target="fonts/WorkSans-boldItalic.fntdata"/><Relationship Id="rId23" Type="http://schemas.openxmlformats.org/officeDocument/2006/relationships/font" Target="fonts/Work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BebasNeue-regular.fntdata"/><Relationship Id="rId16" Type="http://schemas.openxmlformats.org/officeDocument/2006/relationships/slide" Target="slides/slide12.xml"/><Relationship Id="rId19" Type="http://schemas.openxmlformats.org/officeDocument/2006/relationships/font" Target="fonts/Manrope-bold.fntdata"/><Relationship Id="rId18" Type="http://schemas.openxmlformats.org/officeDocument/2006/relationships/font" Target="fonts/Manrop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8f77269aa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28f77269aa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725bdaa23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725bdaa23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54dda1946d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54dda1946d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725bdaa23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725bdaa23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25bdaa2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725bdaa2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e0ff68afb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e0ff68afb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725bdaa23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725bdaa23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725bdaa23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725bdaa23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72615d75f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72615d75f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72615d75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72615d75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8f77269aa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8f77269aa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48700" y="764800"/>
            <a:ext cx="4379700" cy="24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717050" y="3727450"/>
            <a:ext cx="23991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1" y="-377812"/>
            <a:ext cx="9194099" cy="5858587"/>
            <a:chOff x="1" y="-377812"/>
            <a:chExt cx="9194099" cy="5858587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428740" y="-377812"/>
              <a:ext cx="1085166" cy="1085166"/>
              <a:chOff x="1834375" y="-134612"/>
              <a:chExt cx="1348200" cy="13482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2217015" y="248044"/>
                <a:ext cx="582900" cy="5829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087561" y="118585"/>
                <a:ext cx="841800" cy="8418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966075" y="-2888"/>
                <a:ext cx="1084800" cy="10848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834375" y="-134612"/>
                <a:ext cx="1348200" cy="13482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 rot="5388639">
              <a:off x="541948" y="3708045"/>
              <a:ext cx="907805" cy="1988711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 rot="5389199">
              <a:off x="297299" y="4514022"/>
              <a:ext cx="668403" cy="1260907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7543350" y="59500"/>
              <a:ext cx="1262700" cy="2038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20" name="Google Shape;20;p2"/>
            <p:cNvGrpSpPr/>
            <p:nvPr/>
          </p:nvGrpSpPr>
          <p:grpSpPr>
            <a:xfrm>
              <a:off x="8356225" y="3672261"/>
              <a:ext cx="149100" cy="1135902"/>
              <a:chOff x="8356225" y="3672261"/>
              <a:chExt cx="149100" cy="1135902"/>
            </a:xfrm>
          </p:grpSpPr>
          <p:sp>
            <p:nvSpPr>
              <p:cNvPr id="21" name="Google Shape;21;p2"/>
              <p:cNvSpPr/>
              <p:nvPr/>
            </p:nvSpPr>
            <p:spPr>
              <a:xfrm rot="5400000">
                <a:off x="8356525" y="4165874"/>
                <a:ext cx="148500" cy="14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5400000">
                <a:off x="8356525" y="4412406"/>
                <a:ext cx="148500" cy="14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5400000">
                <a:off x="8356525" y="3918917"/>
                <a:ext cx="148500" cy="14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5400000">
                <a:off x="8356525" y="3671961"/>
                <a:ext cx="148500" cy="14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5400000">
                <a:off x="8356525" y="4659363"/>
                <a:ext cx="148500" cy="14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236175" y="3825675"/>
              <a:ext cx="713100" cy="713100"/>
              <a:chOff x="716700" y="3082200"/>
              <a:chExt cx="713100" cy="713100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716700" y="3082200"/>
                <a:ext cx="713100" cy="713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969450" y="3334950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1"/>
          <p:cNvGrpSpPr/>
          <p:nvPr/>
        </p:nvGrpSpPr>
        <p:grpSpPr>
          <a:xfrm>
            <a:off x="-61076" y="-302775"/>
            <a:ext cx="9531901" cy="5446548"/>
            <a:chOff x="-61076" y="-302775"/>
            <a:chExt cx="9531901" cy="5446548"/>
          </a:xfrm>
        </p:grpSpPr>
        <p:grpSp>
          <p:nvGrpSpPr>
            <p:cNvPr id="176" name="Google Shape;176;p11"/>
            <p:cNvGrpSpPr/>
            <p:nvPr/>
          </p:nvGrpSpPr>
          <p:grpSpPr>
            <a:xfrm>
              <a:off x="257625" y="-302775"/>
              <a:ext cx="713100" cy="1830900"/>
              <a:chOff x="0" y="1305000"/>
              <a:chExt cx="713100" cy="1830900"/>
            </a:xfrm>
          </p:grpSpPr>
          <p:sp>
            <p:nvSpPr>
              <p:cNvPr id="177" name="Google Shape;177;p11"/>
              <p:cNvSpPr/>
              <p:nvPr/>
            </p:nvSpPr>
            <p:spPr>
              <a:xfrm flipH="1">
                <a:off x="0" y="1305000"/>
                <a:ext cx="713100" cy="1830900"/>
              </a:xfrm>
              <a:prstGeom prst="round2DiagRect">
                <a:avLst>
                  <a:gd fmla="val 50000" name="adj1"/>
                  <a:gd fmla="val 0" name="adj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78" name="Google Shape;178;p11"/>
              <p:cNvSpPr/>
              <p:nvPr/>
            </p:nvSpPr>
            <p:spPr>
              <a:xfrm>
                <a:off x="252825" y="2116725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79" name="Google Shape;179;p11"/>
              <p:cNvSpPr/>
              <p:nvPr/>
            </p:nvSpPr>
            <p:spPr>
              <a:xfrm>
                <a:off x="252825" y="1790700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>
                <a:off x="252825" y="2442750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grpSp>
          <p:nvGrpSpPr>
            <p:cNvPr id="181" name="Google Shape;181;p11"/>
            <p:cNvGrpSpPr/>
            <p:nvPr/>
          </p:nvGrpSpPr>
          <p:grpSpPr>
            <a:xfrm>
              <a:off x="-61076" y="4091073"/>
              <a:ext cx="1774500" cy="1052700"/>
              <a:chOff x="-61076" y="4091073"/>
              <a:chExt cx="1774500" cy="1052700"/>
            </a:xfrm>
          </p:grpSpPr>
          <p:sp>
            <p:nvSpPr>
              <p:cNvPr id="182" name="Google Shape;182;p11"/>
              <p:cNvSpPr/>
              <p:nvPr/>
            </p:nvSpPr>
            <p:spPr>
              <a:xfrm rot="5388176">
                <a:off x="302821" y="3731968"/>
                <a:ext cx="1046706" cy="177091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grpSp>
            <p:nvGrpSpPr>
              <p:cNvPr id="183" name="Google Shape;183;p11"/>
              <p:cNvGrpSpPr/>
              <p:nvPr/>
            </p:nvGrpSpPr>
            <p:grpSpPr>
              <a:xfrm rot="10800000">
                <a:off x="268823" y="4529406"/>
                <a:ext cx="888808" cy="149202"/>
                <a:chOff x="330515" y="3312900"/>
                <a:chExt cx="314533" cy="52800"/>
              </a:xfrm>
            </p:grpSpPr>
            <p:sp>
              <p:nvSpPr>
                <p:cNvPr id="184" name="Google Shape;184;p11"/>
                <p:cNvSpPr/>
                <p:nvPr/>
              </p:nvSpPr>
              <p:spPr>
                <a:xfrm>
                  <a:off x="330515" y="3312900"/>
                  <a:ext cx="52500" cy="528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185" name="Google Shape;185;p11"/>
                <p:cNvSpPr/>
                <p:nvPr/>
              </p:nvSpPr>
              <p:spPr>
                <a:xfrm>
                  <a:off x="417759" y="3312900"/>
                  <a:ext cx="52500" cy="528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186" name="Google Shape;186;p11"/>
                <p:cNvSpPr/>
                <p:nvPr/>
              </p:nvSpPr>
              <p:spPr>
                <a:xfrm>
                  <a:off x="505152" y="3312900"/>
                  <a:ext cx="52500" cy="528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187" name="Google Shape;187;p11"/>
                <p:cNvSpPr/>
                <p:nvPr/>
              </p:nvSpPr>
              <p:spPr>
                <a:xfrm>
                  <a:off x="592549" y="3312900"/>
                  <a:ext cx="52500" cy="528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</p:grpSp>
        </p:grpSp>
        <p:sp>
          <p:nvSpPr>
            <p:cNvPr id="188" name="Google Shape;188;p11"/>
            <p:cNvSpPr/>
            <p:nvPr/>
          </p:nvSpPr>
          <p:spPr>
            <a:xfrm flipH="1">
              <a:off x="8252400" y="3589025"/>
              <a:ext cx="891600" cy="1554600"/>
            </a:xfrm>
            <a:prstGeom prst="round1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 rot="-5400000">
              <a:off x="8155300" y="4164150"/>
              <a:ext cx="568500" cy="1390200"/>
            </a:xfrm>
            <a:prstGeom prst="round1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7916225" y="-302775"/>
              <a:ext cx="1554600" cy="155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91" name="Google Shape;191;p11"/>
          <p:cNvSpPr txBox="1"/>
          <p:nvPr>
            <p:ph hasCustomPrompt="1" type="title"/>
          </p:nvPr>
        </p:nvSpPr>
        <p:spPr>
          <a:xfrm>
            <a:off x="1284000" y="1693784"/>
            <a:ext cx="6576000" cy="11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2" name="Google Shape;192;p11"/>
          <p:cNvSpPr txBox="1"/>
          <p:nvPr>
            <p:ph idx="1" type="subTitle"/>
          </p:nvPr>
        </p:nvSpPr>
        <p:spPr>
          <a:xfrm>
            <a:off x="1284000" y="2952600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3"/>
          <p:cNvGrpSpPr/>
          <p:nvPr/>
        </p:nvGrpSpPr>
        <p:grpSpPr>
          <a:xfrm>
            <a:off x="-21475" y="-1131990"/>
            <a:ext cx="10294260" cy="7004865"/>
            <a:chOff x="-21475" y="-1131990"/>
            <a:chExt cx="10294260" cy="7004865"/>
          </a:xfrm>
        </p:grpSpPr>
        <p:sp>
          <p:nvSpPr>
            <p:cNvPr id="196" name="Google Shape;196;p13"/>
            <p:cNvSpPr/>
            <p:nvPr/>
          </p:nvSpPr>
          <p:spPr>
            <a:xfrm flipH="1">
              <a:off x="-21475" y="4162575"/>
              <a:ext cx="734700" cy="1710300"/>
            </a:xfrm>
            <a:prstGeom prst="round2DiagRect">
              <a:avLst>
                <a:gd fmla="val 50000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7" name="Google Shape;197;p13"/>
            <p:cNvSpPr/>
            <p:nvPr/>
          </p:nvSpPr>
          <p:spPr>
            <a:xfrm rot="10800000">
              <a:off x="8008685" y="-1131990"/>
              <a:ext cx="2264100" cy="2271300"/>
            </a:xfrm>
            <a:prstGeom prst="pie">
              <a:avLst>
                <a:gd fmla="val 16190148" name="adj1"/>
                <a:gd fmla="val 13503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8" name="Google Shape;198;p13"/>
            <p:cNvSpPr/>
            <p:nvPr/>
          </p:nvSpPr>
          <p:spPr>
            <a:xfrm rot="10800000">
              <a:off x="8397500" y="-739150"/>
              <a:ext cx="1486500" cy="1485900"/>
            </a:xfrm>
            <a:prstGeom prst="pie">
              <a:avLst>
                <a:gd fmla="val 16212431" name="adj1"/>
                <a:gd fmla="val 1105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99" name="Google Shape;19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0" name="Google Shape;200;p13"/>
          <p:cNvSpPr txBox="1"/>
          <p:nvPr>
            <p:ph idx="1" type="subTitle"/>
          </p:nvPr>
        </p:nvSpPr>
        <p:spPr>
          <a:xfrm>
            <a:off x="720000" y="2212435"/>
            <a:ext cx="23964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3"/>
          <p:cNvSpPr txBox="1"/>
          <p:nvPr>
            <p:ph idx="2" type="subTitle"/>
          </p:nvPr>
        </p:nvSpPr>
        <p:spPr>
          <a:xfrm>
            <a:off x="3377850" y="2212435"/>
            <a:ext cx="23964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3"/>
          <p:cNvSpPr txBox="1"/>
          <p:nvPr>
            <p:ph idx="3" type="subTitle"/>
          </p:nvPr>
        </p:nvSpPr>
        <p:spPr>
          <a:xfrm>
            <a:off x="720000" y="3873260"/>
            <a:ext cx="23964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13"/>
          <p:cNvSpPr txBox="1"/>
          <p:nvPr>
            <p:ph idx="4" type="subTitle"/>
          </p:nvPr>
        </p:nvSpPr>
        <p:spPr>
          <a:xfrm>
            <a:off x="3377850" y="3873260"/>
            <a:ext cx="23964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3"/>
          <p:cNvSpPr txBox="1"/>
          <p:nvPr>
            <p:ph idx="5" type="subTitle"/>
          </p:nvPr>
        </p:nvSpPr>
        <p:spPr>
          <a:xfrm>
            <a:off x="6035689" y="2212435"/>
            <a:ext cx="23964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3"/>
          <p:cNvSpPr txBox="1"/>
          <p:nvPr>
            <p:ph idx="6" type="subTitle"/>
          </p:nvPr>
        </p:nvSpPr>
        <p:spPr>
          <a:xfrm>
            <a:off x="6035689" y="3873260"/>
            <a:ext cx="23964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3"/>
          <p:cNvSpPr txBox="1"/>
          <p:nvPr>
            <p:ph hasCustomPrompt="1" idx="7" type="title"/>
          </p:nvPr>
        </p:nvSpPr>
        <p:spPr>
          <a:xfrm>
            <a:off x="716632" y="127220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/>
          <p:nvPr>
            <p:ph hasCustomPrompt="1" idx="8" type="title"/>
          </p:nvPr>
        </p:nvSpPr>
        <p:spPr>
          <a:xfrm>
            <a:off x="716632" y="293304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/>
          <p:nvPr>
            <p:ph hasCustomPrompt="1" idx="9" type="title"/>
          </p:nvPr>
        </p:nvSpPr>
        <p:spPr>
          <a:xfrm>
            <a:off x="3374482" y="127220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/>
          <p:nvPr>
            <p:ph hasCustomPrompt="1" idx="13" type="title"/>
          </p:nvPr>
        </p:nvSpPr>
        <p:spPr>
          <a:xfrm>
            <a:off x="3374482" y="293304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/>
          <p:nvPr>
            <p:ph hasCustomPrompt="1" idx="14" type="title"/>
          </p:nvPr>
        </p:nvSpPr>
        <p:spPr>
          <a:xfrm>
            <a:off x="6032321" y="127220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1" name="Google Shape;211;p13"/>
          <p:cNvSpPr txBox="1"/>
          <p:nvPr>
            <p:ph hasCustomPrompt="1" idx="15" type="title"/>
          </p:nvPr>
        </p:nvSpPr>
        <p:spPr>
          <a:xfrm>
            <a:off x="6032321" y="293304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2" name="Google Shape;212;p13"/>
          <p:cNvSpPr txBox="1"/>
          <p:nvPr>
            <p:ph idx="16" type="subTitle"/>
          </p:nvPr>
        </p:nvSpPr>
        <p:spPr>
          <a:xfrm>
            <a:off x="720000" y="1843850"/>
            <a:ext cx="2396400" cy="483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3" name="Google Shape;213;p13"/>
          <p:cNvSpPr txBox="1"/>
          <p:nvPr>
            <p:ph idx="17" type="subTitle"/>
          </p:nvPr>
        </p:nvSpPr>
        <p:spPr>
          <a:xfrm>
            <a:off x="3377855" y="1843850"/>
            <a:ext cx="2396400" cy="483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4" name="Google Shape;214;p13"/>
          <p:cNvSpPr txBox="1"/>
          <p:nvPr>
            <p:ph idx="18" type="subTitle"/>
          </p:nvPr>
        </p:nvSpPr>
        <p:spPr>
          <a:xfrm>
            <a:off x="6035691" y="1843850"/>
            <a:ext cx="2396400" cy="483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5" name="Google Shape;215;p13"/>
          <p:cNvSpPr txBox="1"/>
          <p:nvPr>
            <p:ph idx="19" type="subTitle"/>
          </p:nvPr>
        </p:nvSpPr>
        <p:spPr>
          <a:xfrm>
            <a:off x="720000" y="3504725"/>
            <a:ext cx="2396400" cy="483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6" name="Google Shape;216;p13"/>
          <p:cNvSpPr txBox="1"/>
          <p:nvPr>
            <p:ph idx="20" type="subTitle"/>
          </p:nvPr>
        </p:nvSpPr>
        <p:spPr>
          <a:xfrm>
            <a:off x="3377855" y="3504725"/>
            <a:ext cx="2396400" cy="483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7" name="Google Shape;217;p13"/>
          <p:cNvSpPr txBox="1"/>
          <p:nvPr>
            <p:ph idx="21" type="subTitle"/>
          </p:nvPr>
        </p:nvSpPr>
        <p:spPr>
          <a:xfrm>
            <a:off x="6035691" y="3504725"/>
            <a:ext cx="2396400" cy="483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14"/>
          <p:cNvGrpSpPr/>
          <p:nvPr/>
        </p:nvGrpSpPr>
        <p:grpSpPr>
          <a:xfrm>
            <a:off x="713225" y="-827350"/>
            <a:ext cx="8430780" cy="2296791"/>
            <a:chOff x="713225" y="-827350"/>
            <a:chExt cx="8430780" cy="2296791"/>
          </a:xfrm>
        </p:grpSpPr>
        <p:sp>
          <p:nvSpPr>
            <p:cNvPr id="220" name="Google Shape;220;p14"/>
            <p:cNvSpPr/>
            <p:nvPr/>
          </p:nvSpPr>
          <p:spPr>
            <a:xfrm>
              <a:off x="713225" y="-827350"/>
              <a:ext cx="1647900" cy="1647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 flipH="1" rot="-5400000">
              <a:off x="7674905" y="341"/>
              <a:ext cx="1469100" cy="14691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222" name="Google Shape;222;p14"/>
            <p:cNvGrpSpPr/>
            <p:nvPr/>
          </p:nvGrpSpPr>
          <p:grpSpPr>
            <a:xfrm>
              <a:off x="8116225" y="461975"/>
              <a:ext cx="629100" cy="629100"/>
              <a:chOff x="8116225" y="461975"/>
              <a:chExt cx="629100" cy="629100"/>
            </a:xfrm>
          </p:grpSpPr>
          <p:sp>
            <p:nvSpPr>
              <p:cNvPr id="223" name="Google Shape;223;p14"/>
              <p:cNvSpPr/>
              <p:nvPr/>
            </p:nvSpPr>
            <p:spPr>
              <a:xfrm>
                <a:off x="8116225" y="461975"/>
                <a:ext cx="629100" cy="6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8326975" y="672725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</p:grpSp>
      <p:sp>
        <p:nvSpPr>
          <p:cNvPr id="225" name="Google Shape;225;p14"/>
          <p:cNvSpPr txBox="1"/>
          <p:nvPr>
            <p:ph type="title"/>
          </p:nvPr>
        </p:nvSpPr>
        <p:spPr>
          <a:xfrm>
            <a:off x="2167800" y="3365235"/>
            <a:ext cx="48084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6" name="Google Shape;226;p14"/>
          <p:cNvSpPr txBox="1"/>
          <p:nvPr>
            <p:ph idx="1" type="subTitle"/>
          </p:nvPr>
        </p:nvSpPr>
        <p:spPr>
          <a:xfrm>
            <a:off x="2167800" y="1246363"/>
            <a:ext cx="4808400" cy="17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5"/>
          <p:cNvGrpSpPr/>
          <p:nvPr/>
        </p:nvGrpSpPr>
        <p:grpSpPr>
          <a:xfrm>
            <a:off x="0" y="-908262"/>
            <a:ext cx="10193137" cy="6065668"/>
            <a:chOff x="0" y="-908262"/>
            <a:chExt cx="10193137" cy="6065668"/>
          </a:xfrm>
        </p:grpSpPr>
        <p:sp>
          <p:nvSpPr>
            <p:cNvPr id="229" name="Google Shape;229;p15"/>
            <p:cNvSpPr/>
            <p:nvPr/>
          </p:nvSpPr>
          <p:spPr>
            <a:xfrm flipH="1">
              <a:off x="8086805" y="3836505"/>
              <a:ext cx="1133400" cy="13209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30" name="Google Shape;230;p15"/>
            <p:cNvSpPr/>
            <p:nvPr/>
          </p:nvSpPr>
          <p:spPr>
            <a:xfrm flipH="1">
              <a:off x="7982680" y="4366305"/>
              <a:ext cx="757800" cy="791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231" name="Google Shape;231;p15"/>
            <p:cNvGrpSpPr/>
            <p:nvPr/>
          </p:nvGrpSpPr>
          <p:grpSpPr>
            <a:xfrm>
              <a:off x="0" y="-908262"/>
              <a:ext cx="10193137" cy="2391463"/>
              <a:chOff x="0" y="-908262"/>
              <a:chExt cx="10193137" cy="2391463"/>
            </a:xfrm>
          </p:grpSpPr>
          <p:sp>
            <p:nvSpPr>
              <p:cNvPr id="232" name="Google Shape;232;p15"/>
              <p:cNvSpPr/>
              <p:nvPr/>
            </p:nvSpPr>
            <p:spPr>
              <a:xfrm flipH="1">
                <a:off x="8316337" y="-908262"/>
                <a:ext cx="1876800" cy="1876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33" name="Google Shape;233;p15"/>
              <p:cNvSpPr/>
              <p:nvPr/>
            </p:nvSpPr>
            <p:spPr>
              <a:xfrm rot="5400000">
                <a:off x="0" y="-9"/>
                <a:ext cx="1469100" cy="1469100"/>
              </a:xfrm>
              <a:prstGeom prst="rtTriangl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grpSp>
            <p:nvGrpSpPr>
              <p:cNvPr id="234" name="Google Shape;234;p15"/>
              <p:cNvGrpSpPr/>
              <p:nvPr/>
            </p:nvGrpSpPr>
            <p:grpSpPr>
              <a:xfrm flipH="1">
                <a:off x="84130" y="854100"/>
                <a:ext cx="629100" cy="629100"/>
                <a:chOff x="8116225" y="461975"/>
                <a:chExt cx="629100" cy="629100"/>
              </a:xfrm>
            </p:grpSpPr>
            <p:sp>
              <p:nvSpPr>
                <p:cNvPr id="235" name="Google Shape;235;p15"/>
                <p:cNvSpPr/>
                <p:nvPr/>
              </p:nvSpPr>
              <p:spPr>
                <a:xfrm>
                  <a:off x="8116225" y="461975"/>
                  <a:ext cx="629100" cy="629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236" name="Google Shape;236;p15"/>
                <p:cNvSpPr/>
                <p:nvPr/>
              </p:nvSpPr>
              <p:spPr>
                <a:xfrm>
                  <a:off x="8326975" y="672725"/>
                  <a:ext cx="207600" cy="207600"/>
                </a:xfrm>
                <a:prstGeom prst="star4">
                  <a:avLst>
                    <a:gd fmla="val 22268" name="adj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</p:grpSp>
        </p:grpSp>
      </p:grpSp>
      <p:sp>
        <p:nvSpPr>
          <p:cNvPr id="237" name="Google Shape;237;p15"/>
          <p:cNvSpPr txBox="1"/>
          <p:nvPr>
            <p:ph type="title"/>
          </p:nvPr>
        </p:nvSpPr>
        <p:spPr>
          <a:xfrm>
            <a:off x="790275" y="988363"/>
            <a:ext cx="2984100" cy="20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8" name="Google Shape;238;p15"/>
          <p:cNvSpPr txBox="1"/>
          <p:nvPr>
            <p:ph idx="1" type="subTitle"/>
          </p:nvPr>
        </p:nvSpPr>
        <p:spPr>
          <a:xfrm>
            <a:off x="790275" y="3038838"/>
            <a:ext cx="29841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16"/>
          <p:cNvGrpSpPr/>
          <p:nvPr/>
        </p:nvGrpSpPr>
        <p:grpSpPr>
          <a:xfrm>
            <a:off x="-3" y="-1195605"/>
            <a:ext cx="10369172" cy="6339106"/>
            <a:chOff x="-3" y="-1195605"/>
            <a:chExt cx="10369172" cy="6339106"/>
          </a:xfrm>
        </p:grpSpPr>
        <p:sp>
          <p:nvSpPr>
            <p:cNvPr id="241" name="Google Shape;241;p16"/>
            <p:cNvSpPr/>
            <p:nvPr/>
          </p:nvSpPr>
          <p:spPr>
            <a:xfrm rot="10800000">
              <a:off x="8043869" y="-1195605"/>
              <a:ext cx="2325300" cy="2332800"/>
            </a:xfrm>
            <a:prstGeom prst="pie">
              <a:avLst>
                <a:gd fmla="val 16221905" name="adj1"/>
                <a:gd fmla="val 13503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 rot="10800000">
              <a:off x="8413154" y="-822413"/>
              <a:ext cx="1586700" cy="1586400"/>
            </a:xfrm>
            <a:prstGeom prst="pie">
              <a:avLst>
                <a:gd fmla="val 16212431" name="adj1"/>
                <a:gd fmla="val 1105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 flipH="1" rot="5400000">
              <a:off x="-22503" y="4034101"/>
              <a:ext cx="1131900" cy="1086900"/>
            </a:xfrm>
            <a:prstGeom prst="round2DiagRect">
              <a:avLst>
                <a:gd fmla="val 50000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259494" y="3763917"/>
              <a:ext cx="460500" cy="460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245" name="Google Shape;245;p16"/>
            <p:cNvGrpSpPr/>
            <p:nvPr/>
          </p:nvGrpSpPr>
          <p:grpSpPr>
            <a:xfrm>
              <a:off x="8326975" y="3303150"/>
              <a:ext cx="207600" cy="859650"/>
              <a:chOff x="8326975" y="3303150"/>
              <a:chExt cx="207600" cy="859650"/>
            </a:xfrm>
          </p:grpSpPr>
          <p:sp>
            <p:nvSpPr>
              <p:cNvPr id="246" name="Google Shape;246;p16"/>
              <p:cNvSpPr/>
              <p:nvPr/>
            </p:nvSpPr>
            <p:spPr>
              <a:xfrm>
                <a:off x="8326975" y="3629175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47" name="Google Shape;247;p16"/>
              <p:cNvSpPr/>
              <p:nvPr/>
            </p:nvSpPr>
            <p:spPr>
              <a:xfrm>
                <a:off x="8326975" y="3303150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48" name="Google Shape;248;p16"/>
              <p:cNvSpPr/>
              <p:nvPr/>
            </p:nvSpPr>
            <p:spPr>
              <a:xfrm>
                <a:off x="8326975" y="3955200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</p:grpSp>
      <p:sp>
        <p:nvSpPr>
          <p:cNvPr id="249" name="Google Shape;249;p16"/>
          <p:cNvSpPr txBox="1"/>
          <p:nvPr>
            <p:ph idx="1" type="subTitle"/>
          </p:nvPr>
        </p:nvSpPr>
        <p:spPr>
          <a:xfrm>
            <a:off x="1434750" y="4031300"/>
            <a:ext cx="627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17"/>
          <p:cNvGrpSpPr/>
          <p:nvPr/>
        </p:nvGrpSpPr>
        <p:grpSpPr>
          <a:xfrm>
            <a:off x="7712129" y="0"/>
            <a:ext cx="1437300" cy="1042525"/>
            <a:chOff x="7712129" y="0"/>
            <a:chExt cx="1437300" cy="1042525"/>
          </a:xfrm>
        </p:grpSpPr>
        <p:sp>
          <p:nvSpPr>
            <p:cNvPr id="253" name="Google Shape;253;p17"/>
            <p:cNvSpPr/>
            <p:nvPr/>
          </p:nvSpPr>
          <p:spPr>
            <a:xfrm rot="-5400000">
              <a:off x="8074229" y="-32675"/>
              <a:ext cx="713100" cy="14373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54" name="Google Shape;254;p17"/>
            <p:cNvSpPr/>
            <p:nvPr/>
          </p:nvSpPr>
          <p:spPr>
            <a:xfrm rot="10800000">
              <a:off x="8430775" y="0"/>
              <a:ext cx="713100" cy="6183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55" name="Google Shape;255;p17"/>
            <p:cNvSpPr/>
            <p:nvPr/>
          </p:nvSpPr>
          <p:spPr>
            <a:xfrm rot="10788317">
              <a:off x="8610699" y="445254"/>
              <a:ext cx="353102" cy="353102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256" name="Google Shape;256;p17"/>
          <p:cNvSpPr txBox="1"/>
          <p:nvPr>
            <p:ph type="title"/>
          </p:nvPr>
        </p:nvSpPr>
        <p:spPr>
          <a:xfrm>
            <a:off x="5664650" y="1529500"/>
            <a:ext cx="27660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7" name="Google Shape;257;p17"/>
          <p:cNvSpPr txBox="1"/>
          <p:nvPr>
            <p:ph idx="1" type="subTitle"/>
          </p:nvPr>
        </p:nvSpPr>
        <p:spPr>
          <a:xfrm>
            <a:off x="5664781" y="2533600"/>
            <a:ext cx="27660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18"/>
          <p:cNvGrpSpPr/>
          <p:nvPr/>
        </p:nvGrpSpPr>
        <p:grpSpPr>
          <a:xfrm>
            <a:off x="8430775" y="1621125"/>
            <a:ext cx="1366200" cy="1901263"/>
            <a:chOff x="8430775" y="1621125"/>
            <a:chExt cx="1366200" cy="1901263"/>
          </a:xfrm>
        </p:grpSpPr>
        <p:sp>
          <p:nvSpPr>
            <p:cNvPr id="260" name="Google Shape;260;p18"/>
            <p:cNvSpPr/>
            <p:nvPr/>
          </p:nvSpPr>
          <p:spPr>
            <a:xfrm>
              <a:off x="8430775" y="1621125"/>
              <a:ext cx="1366200" cy="1366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8748400" y="2988763"/>
              <a:ext cx="207600" cy="207600"/>
            </a:xfrm>
            <a:prstGeom prst="star4">
              <a:avLst>
                <a:gd fmla="val 22268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8748400" y="2662738"/>
              <a:ext cx="207600" cy="207600"/>
            </a:xfrm>
            <a:prstGeom prst="star4">
              <a:avLst>
                <a:gd fmla="val 22268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8748400" y="3314788"/>
              <a:ext cx="207600" cy="207600"/>
            </a:xfrm>
            <a:prstGeom prst="star4">
              <a:avLst>
                <a:gd fmla="val 22268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264" name="Google Shape;264;p18"/>
          <p:cNvSpPr txBox="1"/>
          <p:nvPr>
            <p:ph type="title"/>
          </p:nvPr>
        </p:nvSpPr>
        <p:spPr>
          <a:xfrm>
            <a:off x="711650" y="1529500"/>
            <a:ext cx="27660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5" name="Google Shape;265;p18"/>
          <p:cNvSpPr txBox="1"/>
          <p:nvPr>
            <p:ph idx="1" type="subTitle"/>
          </p:nvPr>
        </p:nvSpPr>
        <p:spPr>
          <a:xfrm>
            <a:off x="711781" y="2533600"/>
            <a:ext cx="27660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2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19"/>
          <p:cNvGrpSpPr/>
          <p:nvPr/>
        </p:nvGrpSpPr>
        <p:grpSpPr>
          <a:xfrm>
            <a:off x="-9248" y="-200300"/>
            <a:ext cx="9153248" cy="5473275"/>
            <a:chOff x="-9248" y="-200300"/>
            <a:chExt cx="9153248" cy="5473275"/>
          </a:xfrm>
        </p:grpSpPr>
        <p:sp>
          <p:nvSpPr>
            <p:cNvPr id="268" name="Google Shape;268;p19"/>
            <p:cNvSpPr/>
            <p:nvPr/>
          </p:nvSpPr>
          <p:spPr>
            <a:xfrm flipH="1">
              <a:off x="8236200" y="3546900"/>
              <a:ext cx="907800" cy="15966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69" name="Google Shape;269;p19"/>
            <p:cNvSpPr/>
            <p:nvPr/>
          </p:nvSpPr>
          <p:spPr>
            <a:xfrm rot="5400000">
              <a:off x="494302" y="-703850"/>
              <a:ext cx="547500" cy="1554600"/>
            </a:xfrm>
            <a:prstGeom prst="round1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270" name="Google Shape;270;p19"/>
            <p:cNvGrpSpPr/>
            <p:nvPr/>
          </p:nvGrpSpPr>
          <p:grpSpPr>
            <a:xfrm flipH="1" rot="10800000">
              <a:off x="282000" y="262712"/>
              <a:ext cx="149100" cy="641989"/>
              <a:chOff x="282000" y="4167974"/>
              <a:chExt cx="149100" cy="641989"/>
            </a:xfrm>
          </p:grpSpPr>
          <p:sp>
            <p:nvSpPr>
              <p:cNvPr id="271" name="Google Shape;271;p19"/>
              <p:cNvSpPr/>
              <p:nvPr/>
            </p:nvSpPr>
            <p:spPr>
              <a:xfrm rot="5400000">
                <a:off x="282300" y="4167674"/>
                <a:ext cx="148500" cy="14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 rot="5400000">
                <a:off x="282300" y="4414206"/>
                <a:ext cx="148500" cy="14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 rot="5400000">
                <a:off x="282300" y="4661163"/>
                <a:ext cx="148500" cy="14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sp>
          <p:nvSpPr>
            <p:cNvPr id="274" name="Google Shape;274;p19"/>
            <p:cNvSpPr/>
            <p:nvPr/>
          </p:nvSpPr>
          <p:spPr>
            <a:xfrm flipH="1" rot="10800000">
              <a:off x="7934925" y="4533175"/>
              <a:ext cx="739800" cy="73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75" name="Google Shape;275;p19"/>
            <p:cNvSpPr/>
            <p:nvPr/>
          </p:nvSpPr>
          <p:spPr>
            <a:xfrm flipH="1" rot="10800000">
              <a:off x="8157425" y="4755575"/>
              <a:ext cx="294900" cy="294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276" name="Google Shape;276;p19"/>
          <p:cNvSpPr txBox="1"/>
          <p:nvPr>
            <p:ph idx="1" type="subTitle"/>
          </p:nvPr>
        </p:nvSpPr>
        <p:spPr>
          <a:xfrm>
            <a:off x="720000" y="1159250"/>
            <a:ext cx="7704000" cy="1196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7" name="Google Shape;277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2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20"/>
          <p:cNvGrpSpPr/>
          <p:nvPr/>
        </p:nvGrpSpPr>
        <p:grpSpPr>
          <a:xfrm>
            <a:off x="-1309491" y="-1306541"/>
            <a:ext cx="10513101" cy="7172024"/>
            <a:chOff x="-1309491" y="-1306541"/>
            <a:chExt cx="10513101" cy="7172024"/>
          </a:xfrm>
        </p:grpSpPr>
        <p:sp>
          <p:nvSpPr>
            <p:cNvPr id="280" name="Google Shape;280;p20"/>
            <p:cNvSpPr/>
            <p:nvPr/>
          </p:nvSpPr>
          <p:spPr>
            <a:xfrm>
              <a:off x="8468910" y="4155183"/>
              <a:ext cx="734700" cy="1710300"/>
            </a:xfrm>
            <a:prstGeom prst="round2DiagRect">
              <a:avLst>
                <a:gd fmla="val 50000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81" name="Google Shape;281;p20"/>
            <p:cNvSpPr/>
            <p:nvPr/>
          </p:nvSpPr>
          <p:spPr>
            <a:xfrm flipH="1" rot="10800000">
              <a:off x="-1309491" y="-1306541"/>
              <a:ext cx="2264100" cy="2271300"/>
            </a:xfrm>
            <a:prstGeom prst="pie">
              <a:avLst>
                <a:gd fmla="val 16190148" name="adj1"/>
                <a:gd fmla="val 13503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82" name="Google Shape;282;p20"/>
            <p:cNvSpPr/>
            <p:nvPr/>
          </p:nvSpPr>
          <p:spPr>
            <a:xfrm flipH="1" rot="10800000">
              <a:off x="-920706" y="-913701"/>
              <a:ext cx="1486500" cy="1485900"/>
            </a:xfrm>
            <a:prstGeom prst="pie">
              <a:avLst>
                <a:gd fmla="val 16212431" name="adj1"/>
                <a:gd fmla="val 1105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8187175" y="4116800"/>
              <a:ext cx="487200" cy="48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284" name="Google Shape;284;p20"/>
          <p:cNvSpPr txBox="1"/>
          <p:nvPr>
            <p:ph idx="1" type="subTitle"/>
          </p:nvPr>
        </p:nvSpPr>
        <p:spPr>
          <a:xfrm>
            <a:off x="720000" y="1159250"/>
            <a:ext cx="7704000" cy="344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5" name="Google Shape;28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3"/>
          <p:cNvGrpSpPr/>
          <p:nvPr/>
        </p:nvGrpSpPr>
        <p:grpSpPr>
          <a:xfrm>
            <a:off x="-634963" y="-720725"/>
            <a:ext cx="10498234" cy="5866478"/>
            <a:chOff x="-634963" y="-720725"/>
            <a:chExt cx="10498234" cy="5866478"/>
          </a:xfrm>
        </p:grpSpPr>
        <p:sp>
          <p:nvSpPr>
            <p:cNvPr id="31" name="Google Shape;31;p3"/>
            <p:cNvSpPr/>
            <p:nvPr/>
          </p:nvSpPr>
          <p:spPr>
            <a:xfrm rot="5388430">
              <a:off x="317556" y="4114050"/>
              <a:ext cx="713104" cy="134580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8430772" y="-720725"/>
              <a:ext cx="1432500" cy="143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855615" y="-295881"/>
              <a:ext cx="582900" cy="582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flipH="1">
              <a:off x="8252400" y="3589025"/>
              <a:ext cx="891600" cy="1554600"/>
            </a:xfrm>
            <a:prstGeom prst="round1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446200" y="4335900"/>
              <a:ext cx="697800" cy="807600"/>
            </a:xfrm>
            <a:prstGeom prst="round1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36" name="Google Shape;36;p3"/>
            <p:cNvGrpSpPr/>
            <p:nvPr/>
          </p:nvGrpSpPr>
          <p:grpSpPr>
            <a:xfrm rot="10800000">
              <a:off x="6622798" y="464906"/>
              <a:ext cx="1629600" cy="149202"/>
              <a:chOff x="68362" y="3312900"/>
              <a:chExt cx="576686" cy="52800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330515" y="3312900"/>
                <a:ext cx="52500" cy="52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17759" y="3312900"/>
                <a:ext cx="52500" cy="52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243122" y="3312900"/>
                <a:ext cx="52500" cy="52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155728" y="3312900"/>
                <a:ext cx="52500" cy="52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505152" y="3312900"/>
                <a:ext cx="52500" cy="52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592549" y="3312900"/>
                <a:ext cx="52500" cy="52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68362" y="3312900"/>
                <a:ext cx="52500" cy="52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grpSp>
          <p:nvGrpSpPr>
            <p:cNvPr id="44" name="Google Shape;44;p3"/>
            <p:cNvGrpSpPr/>
            <p:nvPr/>
          </p:nvGrpSpPr>
          <p:grpSpPr>
            <a:xfrm rot="10800000">
              <a:off x="229698" y="4712356"/>
              <a:ext cx="888808" cy="149202"/>
              <a:chOff x="330515" y="3312900"/>
              <a:chExt cx="314533" cy="52800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330515" y="3312900"/>
                <a:ext cx="52500" cy="52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417759" y="3312900"/>
                <a:ext cx="52500" cy="52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505152" y="3312900"/>
                <a:ext cx="52500" cy="52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592549" y="3312900"/>
                <a:ext cx="52500" cy="52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sp>
          <p:nvSpPr>
            <p:cNvPr id="49" name="Google Shape;49;p3"/>
            <p:cNvSpPr/>
            <p:nvPr/>
          </p:nvSpPr>
          <p:spPr>
            <a:xfrm rot="5388430">
              <a:off x="145500" y="3744947"/>
              <a:ext cx="713104" cy="100170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50" name="Google Shape;50;p3"/>
            <p:cNvGrpSpPr/>
            <p:nvPr/>
          </p:nvGrpSpPr>
          <p:grpSpPr>
            <a:xfrm>
              <a:off x="-634963" y="-134612"/>
              <a:ext cx="1348200" cy="1348200"/>
              <a:chOff x="1834375" y="-134612"/>
              <a:chExt cx="1348200" cy="1348200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2217015" y="248044"/>
                <a:ext cx="582900" cy="5829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2087561" y="118585"/>
                <a:ext cx="841800" cy="8418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966075" y="-2888"/>
                <a:ext cx="1084800" cy="10848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1834375" y="-134612"/>
                <a:ext cx="1348200" cy="13482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</p:grpSp>
      <p:sp>
        <p:nvSpPr>
          <p:cNvPr id="55" name="Google Shape;55;p3"/>
          <p:cNvSpPr txBox="1"/>
          <p:nvPr>
            <p:ph type="title"/>
          </p:nvPr>
        </p:nvSpPr>
        <p:spPr>
          <a:xfrm>
            <a:off x="2038200" y="2520138"/>
            <a:ext cx="5067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3"/>
          <p:cNvSpPr txBox="1"/>
          <p:nvPr>
            <p:ph hasCustomPrompt="1" idx="2" type="title"/>
          </p:nvPr>
        </p:nvSpPr>
        <p:spPr>
          <a:xfrm>
            <a:off x="2038200" y="859638"/>
            <a:ext cx="12177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4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2038200" y="3429700"/>
            <a:ext cx="28926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21"/>
          <p:cNvGrpSpPr/>
          <p:nvPr/>
        </p:nvGrpSpPr>
        <p:grpSpPr>
          <a:xfrm>
            <a:off x="-155100" y="613973"/>
            <a:ext cx="9009354" cy="5224402"/>
            <a:chOff x="-155100" y="613973"/>
            <a:chExt cx="9009354" cy="5224402"/>
          </a:xfrm>
        </p:grpSpPr>
        <p:grpSp>
          <p:nvGrpSpPr>
            <p:cNvPr id="288" name="Google Shape;288;p21"/>
            <p:cNvGrpSpPr/>
            <p:nvPr/>
          </p:nvGrpSpPr>
          <p:grpSpPr>
            <a:xfrm rot="5400000">
              <a:off x="7964884" y="1354146"/>
              <a:ext cx="1629543" cy="149197"/>
              <a:chOff x="68362" y="3312900"/>
              <a:chExt cx="576686" cy="52800"/>
            </a:xfrm>
          </p:grpSpPr>
          <p:sp>
            <p:nvSpPr>
              <p:cNvPr id="289" name="Google Shape;289;p21"/>
              <p:cNvSpPr/>
              <p:nvPr/>
            </p:nvSpPr>
            <p:spPr>
              <a:xfrm>
                <a:off x="330515" y="3312900"/>
                <a:ext cx="52500" cy="52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90" name="Google Shape;290;p21"/>
              <p:cNvSpPr/>
              <p:nvPr/>
            </p:nvSpPr>
            <p:spPr>
              <a:xfrm>
                <a:off x="417759" y="3312900"/>
                <a:ext cx="52500" cy="52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91" name="Google Shape;291;p21"/>
              <p:cNvSpPr/>
              <p:nvPr/>
            </p:nvSpPr>
            <p:spPr>
              <a:xfrm>
                <a:off x="243122" y="3312900"/>
                <a:ext cx="52500" cy="52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92" name="Google Shape;292;p21"/>
              <p:cNvSpPr/>
              <p:nvPr/>
            </p:nvSpPr>
            <p:spPr>
              <a:xfrm>
                <a:off x="155728" y="3312900"/>
                <a:ext cx="52500" cy="52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93" name="Google Shape;293;p21"/>
              <p:cNvSpPr/>
              <p:nvPr/>
            </p:nvSpPr>
            <p:spPr>
              <a:xfrm>
                <a:off x="505152" y="3312900"/>
                <a:ext cx="52500" cy="52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94" name="Google Shape;294;p21"/>
              <p:cNvSpPr/>
              <p:nvPr/>
            </p:nvSpPr>
            <p:spPr>
              <a:xfrm>
                <a:off x="592549" y="3312900"/>
                <a:ext cx="52500" cy="52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295" name="Google Shape;295;p21"/>
              <p:cNvSpPr/>
              <p:nvPr/>
            </p:nvSpPr>
            <p:spPr>
              <a:xfrm>
                <a:off x="68362" y="3312900"/>
                <a:ext cx="52500" cy="52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sp>
          <p:nvSpPr>
            <p:cNvPr id="296" name="Google Shape;296;p21"/>
            <p:cNvSpPr/>
            <p:nvPr/>
          </p:nvSpPr>
          <p:spPr>
            <a:xfrm flipH="1">
              <a:off x="-155100" y="4007475"/>
              <a:ext cx="875100" cy="1830900"/>
            </a:xfrm>
            <a:prstGeom prst="round2Diag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460422" y="4525210"/>
              <a:ext cx="713100" cy="6183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298" name="Google Shape;298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9" name="Google Shape;299;p21"/>
          <p:cNvSpPr txBox="1"/>
          <p:nvPr>
            <p:ph idx="1" type="subTitle"/>
          </p:nvPr>
        </p:nvSpPr>
        <p:spPr>
          <a:xfrm>
            <a:off x="4909940" y="3216413"/>
            <a:ext cx="29160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21"/>
          <p:cNvSpPr txBox="1"/>
          <p:nvPr>
            <p:ph idx="2" type="subTitle"/>
          </p:nvPr>
        </p:nvSpPr>
        <p:spPr>
          <a:xfrm>
            <a:off x="1321065" y="3216412"/>
            <a:ext cx="29160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21"/>
          <p:cNvSpPr txBox="1"/>
          <p:nvPr>
            <p:ph idx="3" type="subTitle"/>
          </p:nvPr>
        </p:nvSpPr>
        <p:spPr>
          <a:xfrm>
            <a:off x="1321065" y="2721800"/>
            <a:ext cx="2916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2" name="Google Shape;302;p21"/>
          <p:cNvSpPr txBox="1"/>
          <p:nvPr>
            <p:ph idx="4" type="subTitle"/>
          </p:nvPr>
        </p:nvSpPr>
        <p:spPr>
          <a:xfrm>
            <a:off x="4909944" y="2721800"/>
            <a:ext cx="2916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2"/>
          <p:cNvGrpSpPr/>
          <p:nvPr/>
        </p:nvGrpSpPr>
        <p:grpSpPr>
          <a:xfrm>
            <a:off x="0" y="218300"/>
            <a:ext cx="9468475" cy="4925200"/>
            <a:chOff x="0" y="218300"/>
            <a:chExt cx="9468475" cy="4925200"/>
          </a:xfrm>
        </p:grpSpPr>
        <p:sp>
          <p:nvSpPr>
            <p:cNvPr id="305" name="Google Shape;305;p22"/>
            <p:cNvSpPr/>
            <p:nvPr/>
          </p:nvSpPr>
          <p:spPr>
            <a:xfrm flipH="1" rot="5400000">
              <a:off x="276000" y="4286100"/>
              <a:ext cx="581400" cy="1133400"/>
            </a:xfrm>
            <a:prstGeom prst="round1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178688" y="4061138"/>
              <a:ext cx="642300" cy="642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307" name="Google Shape;307;p22"/>
            <p:cNvGrpSpPr/>
            <p:nvPr/>
          </p:nvGrpSpPr>
          <p:grpSpPr>
            <a:xfrm>
              <a:off x="8589620" y="218300"/>
              <a:ext cx="418150" cy="889396"/>
              <a:chOff x="8589620" y="218300"/>
              <a:chExt cx="418150" cy="889396"/>
            </a:xfrm>
          </p:grpSpPr>
          <p:sp>
            <p:nvSpPr>
              <p:cNvPr id="308" name="Google Shape;308;p22"/>
              <p:cNvSpPr/>
              <p:nvPr/>
            </p:nvSpPr>
            <p:spPr>
              <a:xfrm rot="5400000">
                <a:off x="8858970" y="218000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09" name="Google Shape;309;p22"/>
              <p:cNvSpPr/>
              <p:nvPr/>
            </p:nvSpPr>
            <p:spPr>
              <a:xfrm rot="5400000">
                <a:off x="8858970" y="464956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10" name="Google Shape;310;p22"/>
              <p:cNvSpPr/>
              <p:nvPr/>
            </p:nvSpPr>
            <p:spPr>
              <a:xfrm rot="5400000">
                <a:off x="8858970" y="711921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11" name="Google Shape;311;p22"/>
              <p:cNvSpPr/>
              <p:nvPr/>
            </p:nvSpPr>
            <p:spPr>
              <a:xfrm rot="5400000">
                <a:off x="8589920" y="218000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12" name="Google Shape;312;p22"/>
              <p:cNvSpPr/>
              <p:nvPr/>
            </p:nvSpPr>
            <p:spPr>
              <a:xfrm rot="5400000">
                <a:off x="8589920" y="464956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13" name="Google Shape;313;p22"/>
              <p:cNvSpPr/>
              <p:nvPr/>
            </p:nvSpPr>
            <p:spPr>
              <a:xfrm rot="5400000">
                <a:off x="8589920" y="711921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14" name="Google Shape;314;p22"/>
              <p:cNvSpPr/>
              <p:nvPr/>
            </p:nvSpPr>
            <p:spPr>
              <a:xfrm rot="5400000">
                <a:off x="8858970" y="958896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15" name="Google Shape;315;p22"/>
              <p:cNvSpPr/>
              <p:nvPr/>
            </p:nvSpPr>
            <p:spPr>
              <a:xfrm rot="5400000">
                <a:off x="8589920" y="958896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sp>
          <p:nvSpPr>
            <p:cNvPr id="316" name="Google Shape;316;p22"/>
            <p:cNvSpPr/>
            <p:nvPr/>
          </p:nvSpPr>
          <p:spPr>
            <a:xfrm>
              <a:off x="8755375" y="1549025"/>
              <a:ext cx="713100" cy="71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317" name="Google Shape;317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" name="Google Shape;318;p22"/>
          <p:cNvSpPr txBox="1"/>
          <p:nvPr>
            <p:ph idx="1" type="subTitle"/>
          </p:nvPr>
        </p:nvSpPr>
        <p:spPr>
          <a:xfrm>
            <a:off x="1054488" y="2900275"/>
            <a:ext cx="7035000" cy="157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2"/>
          <p:cNvSpPr txBox="1"/>
          <p:nvPr>
            <p:ph idx="2" type="subTitle"/>
          </p:nvPr>
        </p:nvSpPr>
        <p:spPr>
          <a:xfrm>
            <a:off x="1054513" y="1212925"/>
            <a:ext cx="7035000" cy="157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23"/>
          <p:cNvGrpSpPr/>
          <p:nvPr/>
        </p:nvGrpSpPr>
        <p:grpSpPr>
          <a:xfrm>
            <a:off x="283400" y="-1476"/>
            <a:ext cx="9326288" cy="4959251"/>
            <a:chOff x="283400" y="-1476"/>
            <a:chExt cx="9326288" cy="4959251"/>
          </a:xfrm>
        </p:grpSpPr>
        <p:grpSp>
          <p:nvGrpSpPr>
            <p:cNvPr id="322" name="Google Shape;322;p23"/>
            <p:cNvGrpSpPr/>
            <p:nvPr/>
          </p:nvGrpSpPr>
          <p:grpSpPr>
            <a:xfrm rot="5400000">
              <a:off x="609425" y="4424150"/>
              <a:ext cx="207600" cy="859650"/>
              <a:chOff x="252825" y="1767825"/>
              <a:chExt cx="207600" cy="859650"/>
            </a:xfrm>
          </p:grpSpPr>
          <p:sp>
            <p:nvSpPr>
              <p:cNvPr id="323" name="Google Shape;323;p23"/>
              <p:cNvSpPr/>
              <p:nvPr/>
            </p:nvSpPr>
            <p:spPr>
              <a:xfrm>
                <a:off x="252825" y="2093850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24" name="Google Shape;324;p23"/>
              <p:cNvSpPr/>
              <p:nvPr/>
            </p:nvSpPr>
            <p:spPr>
              <a:xfrm>
                <a:off x="252825" y="1767825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25" name="Google Shape;325;p23"/>
              <p:cNvSpPr/>
              <p:nvPr/>
            </p:nvSpPr>
            <p:spPr>
              <a:xfrm>
                <a:off x="252825" y="2419875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grpSp>
          <p:nvGrpSpPr>
            <p:cNvPr id="326" name="Google Shape;326;p23"/>
            <p:cNvGrpSpPr/>
            <p:nvPr/>
          </p:nvGrpSpPr>
          <p:grpSpPr>
            <a:xfrm>
              <a:off x="8430956" y="-1476"/>
              <a:ext cx="1178731" cy="1178731"/>
              <a:chOff x="1834375" y="-134612"/>
              <a:chExt cx="1348200" cy="1348200"/>
            </a:xfrm>
          </p:grpSpPr>
          <p:sp>
            <p:nvSpPr>
              <p:cNvPr id="327" name="Google Shape;327;p23"/>
              <p:cNvSpPr/>
              <p:nvPr/>
            </p:nvSpPr>
            <p:spPr>
              <a:xfrm>
                <a:off x="2217015" y="248044"/>
                <a:ext cx="582900" cy="5829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28" name="Google Shape;328;p23"/>
              <p:cNvSpPr/>
              <p:nvPr/>
            </p:nvSpPr>
            <p:spPr>
              <a:xfrm>
                <a:off x="2087561" y="118585"/>
                <a:ext cx="841800" cy="8418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29" name="Google Shape;329;p23"/>
              <p:cNvSpPr/>
              <p:nvPr/>
            </p:nvSpPr>
            <p:spPr>
              <a:xfrm>
                <a:off x="1966075" y="-2888"/>
                <a:ext cx="1084800" cy="10848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30" name="Google Shape;330;p23"/>
              <p:cNvSpPr/>
              <p:nvPr/>
            </p:nvSpPr>
            <p:spPr>
              <a:xfrm>
                <a:off x="1834375" y="-134612"/>
                <a:ext cx="1348200" cy="13482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</p:grpSp>
      <p:sp>
        <p:nvSpPr>
          <p:cNvPr id="331" name="Google Shape;331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2" name="Google Shape;332;p23"/>
          <p:cNvSpPr txBox="1"/>
          <p:nvPr>
            <p:ph idx="1" type="subTitle"/>
          </p:nvPr>
        </p:nvSpPr>
        <p:spPr>
          <a:xfrm>
            <a:off x="739026" y="3205814"/>
            <a:ext cx="23739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23"/>
          <p:cNvSpPr txBox="1"/>
          <p:nvPr>
            <p:ph idx="2" type="subTitle"/>
          </p:nvPr>
        </p:nvSpPr>
        <p:spPr>
          <a:xfrm>
            <a:off x="3385125" y="3205813"/>
            <a:ext cx="23739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23"/>
          <p:cNvSpPr txBox="1"/>
          <p:nvPr>
            <p:ph idx="3" type="subTitle"/>
          </p:nvPr>
        </p:nvSpPr>
        <p:spPr>
          <a:xfrm>
            <a:off x="6031225" y="3205814"/>
            <a:ext cx="23739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23"/>
          <p:cNvSpPr txBox="1"/>
          <p:nvPr>
            <p:ph idx="4" type="subTitle"/>
          </p:nvPr>
        </p:nvSpPr>
        <p:spPr>
          <a:xfrm>
            <a:off x="739025" y="2739135"/>
            <a:ext cx="23739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6" name="Google Shape;336;p23"/>
          <p:cNvSpPr txBox="1"/>
          <p:nvPr>
            <p:ph idx="5" type="subTitle"/>
          </p:nvPr>
        </p:nvSpPr>
        <p:spPr>
          <a:xfrm>
            <a:off x="3385128" y="2739135"/>
            <a:ext cx="23739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7" name="Google Shape;337;p23"/>
          <p:cNvSpPr txBox="1"/>
          <p:nvPr>
            <p:ph idx="6" type="subTitle"/>
          </p:nvPr>
        </p:nvSpPr>
        <p:spPr>
          <a:xfrm>
            <a:off x="6031226" y="2739135"/>
            <a:ext cx="23739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24"/>
          <p:cNvGrpSpPr/>
          <p:nvPr/>
        </p:nvGrpSpPr>
        <p:grpSpPr>
          <a:xfrm>
            <a:off x="-739359" y="198696"/>
            <a:ext cx="10349443" cy="5715879"/>
            <a:chOff x="-739359" y="198696"/>
            <a:chExt cx="10349443" cy="5715879"/>
          </a:xfrm>
        </p:grpSpPr>
        <p:grpSp>
          <p:nvGrpSpPr>
            <p:cNvPr id="340" name="Google Shape;340;p24"/>
            <p:cNvGrpSpPr/>
            <p:nvPr/>
          </p:nvGrpSpPr>
          <p:grpSpPr>
            <a:xfrm flipH="1">
              <a:off x="7980541" y="198696"/>
              <a:ext cx="1629543" cy="149197"/>
              <a:chOff x="68362" y="3312900"/>
              <a:chExt cx="576686" cy="52800"/>
            </a:xfrm>
          </p:grpSpPr>
          <p:sp>
            <p:nvSpPr>
              <p:cNvPr id="341" name="Google Shape;341;p24"/>
              <p:cNvSpPr/>
              <p:nvPr/>
            </p:nvSpPr>
            <p:spPr>
              <a:xfrm>
                <a:off x="330515" y="3312900"/>
                <a:ext cx="52500" cy="52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42" name="Google Shape;342;p24"/>
              <p:cNvSpPr/>
              <p:nvPr/>
            </p:nvSpPr>
            <p:spPr>
              <a:xfrm>
                <a:off x="417759" y="3312900"/>
                <a:ext cx="52500" cy="52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43" name="Google Shape;343;p24"/>
              <p:cNvSpPr/>
              <p:nvPr/>
            </p:nvSpPr>
            <p:spPr>
              <a:xfrm>
                <a:off x="243122" y="3312900"/>
                <a:ext cx="52500" cy="52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44" name="Google Shape;344;p24"/>
              <p:cNvSpPr/>
              <p:nvPr/>
            </p:nvSpPr>
            <p:spPr>
              <a:xfrm>
                <a:off x="155728" y="3312900"/>
                <a:ext cx="52500" cy="52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45" name="Google Shape;345;p24"/>
              <p:cNvSpPr/>
              <p:nvPr/>
            </p:nvSpPr>
            <p:spPr>
              <a:xfrm>
                <a:off x="505152" y="3312900"/>
                <a:ext cx="52500" cy="52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46" name="Google Shape;346;p24"/>
              <p:cNvSpPr/>
              <p:nvPr/>
            </p:nvSpPr>
            <p:spPr>
              <a:xfrm>
                <a:off x="592549" y="3312900"/>
                <a:ext cx="52500" cy="52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47" name="Google Shape;347;p24"/>
              <p:cNvSpPr/>
              <p:nvPr/>
            </p:nvSpPr>
            <p:spPr>
              <a:xfrm>
                <a:off x="68362" y="3312900"/>
                <a:ext cx="52500" cy="52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sp>
          <p:nvSpPr>
            <p:cNvPr id="348" name="Google Shape;348;p24"/>
            <p:cNvSpPr/>
            <p:nvPr/>
          </p:nvSpPr>
          <p:spPr>
            <a:xfrm>
              <a:off x="8512554" y="4083675"/>
              <a:ext cx="875100" cy="1830900"/>
            </a:xfrm>
            <a:prstGeom prst="round2Diag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49" name="Google Shape;349;p24"/>
            <p:cNvSpPr/>
            <p:nvPr/>
          </p:nvSpPr>
          <p:spPr>
            <a:xfrm flipH="1">
              <a:off x="8084757" y="4601410"/>
              <a:ext cx="713100" cy="6183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50" name="Google Shape;350;p24"/>
            <p:cNvSpPr/>
            <p:nvPr/>
          </p:nvSpPr>
          <p:spPr>
            <a:xfrm flipH="1" rot="5400000">
              <a:off x="-388659" y="3987475"/>
              <a:ext cx="713100" cy="14145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351" name="Google Shape;35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2" name="Google Shape;352;p24"/>
          <p:cNvSpPr txBox="1"/>
          <p:nvPr>
            <p:ph idx="1" type="subTitle"/>
          </p:nvPr>
        </p:nvSpPr>
        <p:spPr>
          <a:xfrm>
            <a:off x="2368575" y="1635300"/>
            <a:ext cx="58335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24"/>
          <p:cNvSpPr txBox="1"/>
          <p:nvPr>
            <p:ph idx="2" type="subTitle"/>
          </p:nvPr>
        </p:nvSpPr>
        <p:spPr>
          <a:xfrm>
            <a:off x="2368575" y="2767375"/>
            <a:ext cx="58335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24"/>
          <p:cNvSpPr txBox="1"/>
          <p:nvPr>
            <p:ph idx="3" type="subTitle"/>
          </p:nvPr>
        </p:nvSpPr>
        <p:spPr>
          <a:xfrm>
            <a:off x="2368575" y="3899450"/>
            <a:ext cx="58269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24"/>
          <p:cNvSpPr txBox="1"/>
          <p:nvPr>
            <p:ph idx="4" type="subTitle"/>
          </p:nvPr>
        </p:nvSpPr>
        <p:spPr>
          <a:xfrm>
            <a:off x="2368575" y="1166750"/>
            <a:ext cx="58335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6" name="Google Shape;356;p24"/>
          <p:cNvSpPr txBox="1"/>
          <p:nvPr>
            <p:ph idx="5" type="subTitle"/>
          </p:nvPr>
        </p:nvSpPr>
        <p:spPr>
          <a:xfrm>
            <a:off x="2368575" y="2298825"/>
            <a:ext cx="58335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7" name="Google Shape;357;p24"/>
          <p:cNvSpPr txBox="1"/>
          <p:nvPr>
            <p:ph idx="6" type="subTitle"/>
          </p:nvPr>
        </p:nvSpPr>
        <p:spPr>
          <a:xfrm>
            <a:off x="2368575" y="3430900"/>
            <a:ext cx="58269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25"/>
          <p:cNvGrpSpPr/>
          <p:nvPr/>
        </p:nvGrpSpPr>
        <p:grpSpPr>
          <a:xfrm>
            <a:off x="-545451" y="-201625"/>
            <a:ext cx="9932514" cy="5342625"/>
            <a:chOff x="-545451" y="-201625"/>
            <a:chExt cx="9932514" cy="5342625"/>
          </a:xfrm>
        </p:grpSpPr>
        <p:sp>
          <p:nvSpPr>
            <p:cNvPr id="360" name="Google Shape;360;p25"/>
            <p:cNvSpPr/>
            <p:nvPr/>
          </p:nvSpPr>
          <p:spPr>
            <a:xfrm>
              <a:off x="-545451" y="4067000"/>
              <a:ext cx="1074000" cy="10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61" name="Google Shape;361;p25"/>
            <p:cNvSpPr/>
            <p:nvPr/>
          </p:nvSpPr>
          <p:spPr>
            <a:xfrm rot="5388430">
              <a:off x="210124" y="4178447"/>
              <a:ext cx="713104" cy="1208106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10800000">
              <a:off x="8495463" y="-201625"/>
              <a:ext cx="891600" cy="1554600"/>
            </a:xfrm>
            <a:prstGeom prst="round1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63" name="Google Shape;363;p25"/>
            <p:cNvSpPr/>
            <p:nvPr/>
          </p:nvSpPr>
          <p:spPr>
            <a:xfrm rot="10800000">
              <a:off x="8689263" y="-201500"/>
              <a:ext cx="697800" cy="807600"/>
            </a:xfrm>
            <a:prstGeom prst="round1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364" name="Google Shape;364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5" name="Google Shape;365;p25"/>
          <p:cNvSpPr txBox="1"/>
          <p:nvPr>
            <p:ph idx="1" type="subTitle"/>
          </p:nvPr>
        </p:nvSpPr>
        <p:spPr>
          <a:xfrm>
            <a:off x="2106659" y="2014301"/>
            <a:ext cx="2132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25"/>
          <p:cNvSpPr txBox="1"/>
          <p:nvPr>
            <p:ph idx="2" type="subTitle"/>
          </p:nvPr>
        </p:nvSpPr>
        <p:spPr>
          <a:xfrm>
            <a:off x="5947908" y="2014301"/>
            <a:ext cx="2132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25"/>
          <p:cNvSpPr txBox="1"/>
          <p:nvPr>
            <p:ph idx="3" type="subTitle"/>
          </p:nvPr>
        </p:nvSpPr>
        <p:spPr>
          <a:xfrm>
            <a:off x="2106659" y="3552988"/>
            <a:ext cx="2132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25"/>
          <p:cNvSpPr txBox="1"/>
          <p:nvPr>
            <p:ph idx="4" type="subTitle"/>
          </p:nvPr>
        </p:nvSpPr>
        <p:spPr>
          <a:xfrm>
            <a:off x="5947908" y="3552988"/>
            <a:ext cx="21327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25"/>
          <p:cNvSpPr txBox="1"/>
          <p:nvPr>
            <p:ph idx="5" type="subTitle"/>
          </p:nvPr>
        </p:nvSpPr>
        <p:spPr>
          <a:xfrm>
            <a:off x="2106672" y="1593388"/>
            <a:ext cx="21327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0" name="Google Shape;370;p25"/>
          <p:cNvSpPr txBox="1"/>
          <p:nvPr>
            <p:ph idx="6" type="subTitle"/>
          </p:nvPr>
        </p:nvSpPr>
        <p:spPr>
          <a:xfrm>
            <a:off x="2106672" y="3132075"/>
            <a:ext cx="21327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1" name="Google Shape;371;p25"/>
          <p:cNvSpPr txBox="1"/>
          <p:nvPr>
            <p:ph idx="7" type="subTitle"/>
          </p:nvPr>
        </p:nvSpPr>
        <p:spPr>
          <a:xfrm>
            <a:off x="5947918" y="1593388"/>
            <a:ext cx="21327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2" name="Google Shape;372;p25"/>
          <p:cNvSpPr txBox="1"/>
          <p:nvPr>
            <p:ph idx="8" type="subTitle"/>
          </p:nvPr>
        </p:nvSpPr>
        <p:spPr>
          <a:xfrm>
            <a:off x="5947918" y="3132075"/>
            <a:ext cx="21327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1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26"/>
          <p:cNvGrpSpPr/>
          <p:nvPr/>
        </p:nvGrpSpPr>
        <p:grpSpPr>
          <a:xfrm>
            <a:off x="-9248" y="-124100"/>
            <a:ext cx="9153248" cy="5473275"/>
            <a:chOff x="-9248" y="-124100"/>
            <a:chExt cx="9153248" cy="5473275"/>
          </a:xfrm>
        </p:grpSpPr>
        <p:sp>
          <p:nvSpPr>
            <p:cNvPr id="375" name="Google Shape;375;p26"/>
            <p:cNvSpPr/>
            <p:nvPr/>
          </p:nvSpPr>
          <p:spPr>
            <a:xfrm flipH="1">
              <a:off x="8236200" y="4091674"/>
              <a:ext cx="907800" cy="1057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76" name="Google Shape;376;p26"/>
            <p:cNvSpPr/>
            <p:nvPr/>
          </p:nvSpPr>
          <p:spPr>
            <a:xfrm rot="5400000">
              <a:off x="494302" y="-627650"/>
              <a:ext cx="547500" cy="1554600"/>
            </a:xfrm>
            <a:prstGeom prst="round1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377" name="Google Shape;377;p26"/>
            <p:cNvGrpSpPr/>
            <p:nvPr/>
          </p:nvGrpSpPr>
          <p:grpSpPr>
            <a:xfrm flipH="1" rot="10800000">
              <a:off x="282000" y="338912"/>
              <a:ext cx="149100" cy="641989"/>
              <a:chOff x="282000" y="4167974"/>
              <a:chExt cx="149100" cy="641989"/>
            </a:xfrm>
          </p:grpSpPr>
          <p:sp>
            <p:nvSpPr>
              <p:cNvPr id="378" name="Google Shape;378;p26"/>
              <p:cNvSpPr/>
              <p:nvPr/>
            </p:nvSpPr>
            <p:spPr>
              <a:xfrm rot="5400000">
                <a:off x="282300" y="4167674"/>
                <a:ext cx="148500" cy="14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79" name="Google Shape;379;p26"/>
              <p:cNvSpPr/>
              <p:nvPr/>
            </p:nvSpPr>
            <p:spPr>
              <a:xfrm rot="5400000">
                <a:off x="282300" y="4414206"/>
                <a:ext cx="148500" cy="14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80" name="Google Shape;380;p26"/>
              <p:cNvSpPr/>
              <p:nvPr/>
            </p:nvSpPr>
            <p:spPr>
              <a:xfrm rot="5400000">
                <a:off x="282300" y="4661163"/>
                <a:ext cx="148500" cy="14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grpSp>
          <p:nvGrpSpPr>
            <p:cNvPr id="381" name="Google Shape;381;p26"/>
            <p:cNvGrpSpPr/>
            <p:nvPr/>
          </p:nvGrpSpPr>
          <p:grpSpPr>
            <a:xfrm flipH="1" rot="10800000">
              <a:off x="7934925" y="4609375"/>
              <a:ext cx="739800" cy="739800"/>
              <a:chOff x="7934925" y="-200300"/>
              <a:chExt cx="739800" cy="739800"/>
            </a:xfrm>
          </p:grpSpPr>
          <p:sp>
            <p:nvSpPr>
              <p:cNvPr id="382" name="Google Shape;382;p26"/>
              <p:cNvSpPr/>
              <p:nvPr/>
            </p:nvSpPr>
            <p:spPr>
              <a:xfrm>
                <a:off x="7934925" y="-200300"/>
                <a:ext cx="739800" cy="739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83" name="Google Shape;383;p26"/>
              <p:cNvSpPr/>
              <p:nvPr/>
            </p:nvSpPr>
            <p:spPr>
              <a:xfrm>
                <a:off x="8201025" y="65800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</p:grpSp>
      <p:sp>
        <p:nvSpPr>
          <p:cNvPr id="384" name="Google Shape;38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5" name="Google Shape;385;p26"/>
          <p:cNvSpPr txBox="1"/>
          <p:nvPr>
            <p:ph idx="1" type="subTitle"/>
          </p:nvPr>
        </p:nvSpPr>
        <p:spPr>
          <a:xfrm>
            <a:off x="714725" y="2022366"/>
            <a:ext cx="19752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26"/>
          <p:cNvSpPr txBox="1"/>
          <p:nvPr>
            <p:ph idx="2" type="subTitle"/>
          </p:nvPr>
        </p:nvSpPr>
        <p:spPr>
          <a:xfrm>
            <a:off x="3584398" y="2022366"/>
            <a:ext cx="19752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26"/>
          <p:cNvSpPr txBox="1"/>
          <p:nvPr>
            <p:ph idx="3" type="subTitle"/>
          </p:nvPr>
        </p:nvSpPr>
        <p:spPr>
          <a:xfrm>
            <a:off x="2148813" y="3615966"/>
            <a:ext cx="19752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26"/>
          <p:cNvSpPr txBox="1"/>
          <p:nvPr>
            <p:ph idx="4" type="subTitle"/>
          </p:nvPr>
        </p:nvSpPr>
        <p:spPr>
          <a:xfrm>
            <a:off x="5019981" y="3615966"/>
            <a:ext cx="19752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26"/>
          <p:cNvSpPr txBox="1"/>
          <p:nvPr>
            <p:ph idx="5" type="subTitle"/>
          </p:nvPr>
        </p:nvSpPr>
        <p:spPr>
          <a:xfrm>
            <a:off x="6454072" y="2022366"/>
            <a:ext cx="19752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26"/>
          <p:cNvSpPr txBox="1"/>
          <p:nvPr>
            <p:ph idx="6" type="subTitle"/>
          </p:nvPr>
        </p:nvSpPr>
        <p:spPr>
          <a:xfrm>
            <a:off x="713225" y="1644127"/>
            <a:ext cx="19782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1" name="Google Shape;391;p26"/>
          <p:cNvSpPr txBox="1"/>
          <p:nvPr>
            <p:ph idx="7" type="subTitle"/>
          </p:nvPr>
        </p:nvSpPr>
        <p:spPr>
          <a:xfrm>
            <a:off x="3582898" y="1644127"/>
            <a:ext cx="19782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2" name="Google Shape;392;p26"/>
          <p:cNvSpPr txBox="1"/>
          <p:nvPr>
            <p:ph idx="8" type="subTitle"/>
          </p:nvPr>
        </p:nvSpPr>
        <p:spPr>
          <a:xfrm>
            <a:off x="6452572" y="1644127"/>
            <a:ext cx="19782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3" name="Google Shape;393;p26"/>
          <p:cNvSpPr txBox="1"/>
          <p:nvPr>
            <p:ph idx="9" type="subTitle"/>
          </p:nvPr>
        </p:nvSpPr>
        <p:spPr>
          <a:xfrm>
            <a:off x="2147313" y="3236500"/>
            <a:ext cx="19782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4" name="Google Shape;394;p26"/>
          <p:cNvSpPr txBox="1"/>
          <p:nvPr>
            <p:ph idx="13" type="subTitle"/>
          </p:nvPr>
        </p:nvSpPr>
        <p:spPr>
          <a:xfrm>
            <a:off x="5018481" y="3236500"/>
            <a:ext cx="19782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7" name="Google Shape;397;p27"/>
          <p:cNvSpPr txBox="1"/>
          <p:nvPr>
            <p:ph idx="1" type="subTitle"/>
          </p:nvPr>
        </p:nvSpPr>
        <p:spPr>
          <a:xfrm>
            <a:off x="1112600" y="2014563"/>
            <a:ext cx="19752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27"/>
          <p:cNvSpPr txBox="1"/>
          <p:nvPr>
            <p:ph idx="2" type="subTitle"/>
          </p:nvPr>
        </p:nvSpPr>
        <p:spPr>
          <a:xfrm>
            <a:off x="3582448" y="2014563"/>
            <a:ext cx="19752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27"/>
          <p:cNvSpPr txBox="1"/>
          <p:nvPr>
            <p:ph idx="3" type="subTitle"/>
          </p:nvPr>
        </p:nvSpPr>
        <p:spPr>
          <a:xfrm>
            <a:off x="1112600" y="3551991"/>
            <a:ext cx="19752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27"/>
          <p:cNvSpPr txBox="1"/>
          <p:nvPr>
            <p:ph idx="4" type="subTitle"/>
          </p:nvPr>
        </p:nvSpPr>
        <p:spPr>
          <a:xfrm>
            <a:off x="3582448" y="3551991"/>
            <a:ext cx="19752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27"/>
          <p:cNvSpPr txBox="1"/>
          <p:nvPr>
            <p:ph idx="5" type="subTitle"/>
          </p:nvPr>
        </p:nvSpPr>
        <p:spPr>
          <a:xfrm>
            <a:off x="6052297" y="2014563"/>
            <a:ext cx="19752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27"/>
          <p:cNvSpPr txBox="1"/>
          <p:nvPr>
            <p:ph idx="6" type="subTitle"/>
          </p:nvPr>
        </p:nvSpPr>
        <p:spPr>
          <a:xfrm>
            <a:off x="6052297" y="3551991"/>
            <a:ext cx="19752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27"/>
          <p:cNvSpPr txBox="1"/>
          <p:nvPr>
            <p:ph idx="7" type="subTitle"/>
          </p:nvPr>
        </p:nvSpPr>
        <p:spPr>
          <a:xfrm>
            <a:off x="1111100" y="1636324"/>
            <a:ext cx="19782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4" name="Google Shape;404;p27"/>
          <p:cNvSpPr txBox="1"/>
          <p:nvPr>
            <p:ph idx="8" type="subTitle"/>
          </p:nvPr>
        </p:nvSpPr>
        <p:spPr>
          <a:xfrm>
            <a:off x="3580948" y="1636324"/>
            <a:ext cx="19782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5" name="Google Shape;405;p27"/>
          <p:cNvSpPr txBox="1"/>
          <p:nvPr>
            <p:ph idx="9" type="subTitle"/>
          </p:nvPr>
        </p:nvSpPr>
        <p:spPr>
          <a:xfrm>
            <a:off x="6050797" y="1636324"/>
            <a:ext cx="19782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6" name="Google Shape;406;p27"/>
          <p:cNvSpPr txBox="1"/>
          <p:nvPr>
            <p:ph idx="13" type="subTitle"/>
          </p:nvPr>
        </p:nvSpPr>
        <p:spPr>
          <a:xfrm>
            <a:off x="1111100" y="3172524"/>
            <a:ext cx="19782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7" name="Google Shape;407;p27"/>
          <p:cNvSpPr txBox="1"/>
          <p:nvPr>
            <p:ph idx="14" type="subTitle"/>
          </p:nvPr>
        </p:nvSpPr>
        <p:spPr>
          <a:xfrm>
            <a:off x="3580948" y="3172524"/>
            <a:ext cx="19782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8" name="Google Shape;408;p27"/>
          <p:cNvSpPr txBox="1"/>
          <p:nvPr>
            <p:ph idx="15" type="subTitle"/>
          </p:nvPr>
        </p:nvSpPr>
        <p:spPr>
          <a:xfrm>
            <a:off x="6050797" y="3172524"/>
            <a:ext cx="1978200" cy="4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409" name="Google Shape;409;p27"/>
          <p:cNvGrpSpPr/>
          <p:nvPr/>
        </p:nvGrpSpPr>
        <p:grpSpPr>
          <a:xfrm>
            <a:off x="245875" y="-706275"/>
            <a:ext cx="9049025" cy="6590375"/>
            <a:chOff x="245875" y="-706275"/>
            <a:chExt cx="9049025" cy="6590375"/>
          </a:xfrm>
        </p:grpSpPr>
        <p:grpSp>
          <p:nvGrpSpPr>
            <p:cNvPr id="410" name="Google Shape;410;p27"/>
            <p:cNvGrpSpPr/>
            <p:nvPr/>
          </p:nvGrpSpPr>
          <p:grpSpPr>
            <a:xfrm>
              <a:off x="245875" y="2141925"/>
              <a:ext cx="207600" cy="859650"/>
              <a:chOff x="252825" y="1767825"/>
              <a:chExt cx="207600" cy="859650"/>
            </a:xfrm>
          </p:grpSpPr>
          <p:sp>
            <p:nvSpPr>
              <p:cNvPr id="411" name="Google Shape;411;p27"/>
              <p:cNvSpPr/>
              <p:nvPr/>
            </p:nvSpPr>
            <p:spPr>
              <a:xfrm>
                <a:off x="252825" y="2093850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12" name="Google Shape;412;p27"/>
              <p:cNvSpPr/>
              <p:nvPr/>
            </p:nvSpPr>
            <p:spPr>
              <a:xfrm>
                <a:off x="252825" y="1767825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13" name="Google Shape;413;p27"/>
              <p:cNvSpPr/>
              <p:nvPr/>
            </p:nvSpPr>
            <p:spPr>
              <a:xfrm>
                <a:off x="252825" y="2419875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sp>
          <p:nvSpPr>
            <p:cNvPr id="414" name="Google Shape;414;p27"/>
            <p:cNvSpPr/>
            <p:nvPr/>
          </p:nvSpPr>
          <p:spPr>
            <a:xfrm>
              <a:off x="3930000" y="4604000"/>
              <a:ext cx="1280100" cy="128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15" name="Google Shape;415;p27"/>
            <p:cNvSpPr/>
            <p:nvPr/>
          </p:nvSpPr>
          <p:spPr>
            <a:xfrm flipH="1">
              <a:off x="8581800" y="-706275"/>
              <a:ext cx="713100" cy="1830900"/>
            </a:xfrm>
            <a:prstGeom prst="round2Diag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1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28"/>
          <p:cNvGrpSpPr/>
          <p:nvPr/>
        </p:nvGrpSpPr>
        <p:grpSpPr>
          <a:xfrm>
            <a:off x="-205537" y="-24"/>
            <a:ext cx="9349538" cy="5317124"/>
            <a:chOff x="-205537" y="-24"/>
            <a:chExt cx="9349538" cy="5317124"/>
          </a:xfrm>
        </p:grpSpPr>
        <p:sp>
          <p:nvSpPr>
            <p:cNvPr id="418" name="Google Shape;418;p28"/>
            <p:cNvSpPr/>
            <p:nvPr/>
          </p:nvSpPr>
          <p:spPr>
            <a:xfrm>
              <a:off x="-205537" y="4124300"/>
              <a:ext cx="713100" cy="1192800"/>
            </a:xfrm>
            <a:prstGeom prst="round1Rect">
              <a:avLst>
                <a:gd fmla="val 42894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419" name="Google Shape;419;p28"/>
            <p:cNvGrpSpPr/>
            <p:nvPr/>
          </p:nvGrpSpPr>
          <p:grpSpPr>
            <a:xfrm>
              <a:off x="-91686" y="4123927"/>
              <a:ext cx="597900" cy="597900"/>
              <a:chOff x="-91686" y="4123927"/>
              <a:chExt cx="597900" cy="597900"/>
            </a:xfrm>
          </p:grpSpPr>
          <p:sp>
            <p:nvSpPr>
              <p:cNvPr id="420" name="Google Shape;420;p28"/>
              <p:cNvSpPr/>
              <p:nvPr/>
            </p:nvSpPr>
            <p:spPr>
              <a:xfrm rot="10800000">
                <a:off x="-91686" y="4123927"/>
                <a:ext cx="597900" cy="597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21" name="Google Shape;421;p28"/>
              <p:cNvSpPr/>
              <p:nvPr/>
            </p:nvSpPr>
            <p:spPr>
              <a:xfrm rot="10800000">
                <a:off x="103470" y="4319075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grpSp>
          <p:nvGrpSpPr>
            <p:cNvPr id="422" name="Google Shape;422;p28"/>
            <p:cNvGrpSpPr/>
            <p:nvPr/>
          </p:nvGrpSpPr>
          <p:grpSpPr>
            <a:xfrm rot="10800000">
              <a:off x="8696420" y="3561387"/>
              <a:ext cx="149100" cy="1382781"/>
              <a:chOff x="8013350" y="1849532"/>
              <a:chExt cx="149100" cy="1382781"/>
            </a:xfrm>
          </p:grpSpPr>
          <p:sp>
            <p:nvSpPr>
              <p:cNvPr id="423" name="Google Shape;423;p28"/>
              <p:cNvSpPr/>
              <p:nvPr/>
            </p:nvSpPr>
            <p:spPr>
              <a:xfrm rot="5400000">
                <a:off x="8013650" y="2590024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24" name="Google Shape;424;p28"/>
              <p:cNvSpPr/>
              <p:nvPr/>
            </p:nvSpPr>
            <p:spPr>
              <a:xfrm rot="5400000">
                <a:off x="8013650" y="2836556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25" name="Google Shape;425;p28"/>
              <p:cNvSpPr/>
              <p:nvPr/>
            </p:nvSpPr>
            <p:spPr>
              <a:xfrm rot="5400000">
                <a:off x="8013650" y="2343067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26" name="Google Shape;426;p28"/>
              <p:cNvSpPr/>
              <p:nvPr/>
            </p:nvSpPr>
            <p:spPr>
              <a:xfrm rot="5400000">
                <a:off x="8013650" y="2096111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27" name="Google Shape;427;p28"/>
              <p:cNvSpPr/>
              <p:nvPr/>
            </p:nvSpPr>
            <p:spPr>
              <a:xfrm rot="5400000">
                <a:off x="8013650" y="3083513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28" name="Google Shape;428;p28"/>
              <p:cNvSpPr/>
              <p:nvPr/>
            </p:nvSpPr>
            <p:spPr>
              <a:xfrm rot="5400000">
                <a:off x="8013650" y="1849232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sp>
          <p:nvSpPr>
            <p:cNvPr id="429" name="Google Shape;429;p28"/>
            <p:cNvSpPr/>
            <p:nvPr/>
          </p:nvSpPr>
          <p:spPr>
            <a:xfrm rot="10800000">
              <a:off x="8173200" y="-24"/>
              <a:ext cx="970800" cy="11316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30" name="Google Shape;430;p28"/>
            <p:cNvSpPr/>
            <p:nvPr/>
          </p:nvSpPr>
          <p:spPr>
            <a:xfrm rot="10800000">
              <a:off x="8083834" y="12"/>
              <a:ext cx="649200" cy="6777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431" name="Google Shape;431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28"/>
          <p:cNvSpPr txBox="1"/>
          <p:nvPr>
            <p:ph idx="1" type="subTitle"/>
          </p:nvPr>
        </p:nvSpPr>
        <p:spPr>
          <a:xfrm>
            <a:off x="2121884" y="1525703"/>
            <a:ext cx="1975200" cy="63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28"/>
          <p:cNvSpPr txBox="1"/>
          <p:nvPr>
            <p:ph idx="2" type="subTitle"/>
          </p:nvPr>
        </p:nvSpPr>
        <p:spPr>
          <a:xfrm>
            <a:off x="2121884" y="3900315"/>
            <a:ext cx="1975200" cy="63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28"/>
          <p:cNvSpPr txBox="1"/>
          <p:nvPr>
            <p:ph idx="3" type="subTitle"/>
          </p:nvPr>
        </p:nvSpPr>
        <p:spPr>
          <a:xfrm>
            <a:off x="2121884" y="2711649"/>
            <a:ext cx="1975200" cy="63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28"/>
          <p:cNvSpPr txBox="1"/>
          <p:nvPr>
            <p:ph idx="4" type="subTitle"/>
          </p:nvPr>
        </p:nvSpPr>
        <p:spPr>
          <a:xfrm>
            <a:off x="6217844" y="3900315"/>
            <a:ext cx="1975200" cy="63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28"/>
          <p:cNvSpPr txBox="1"/>
          <p:nvPr>
            <p:ph idx="5" type="subTitle"/>
          </p:nvPr>
        </p:nvSpPr>
        <p:spPr>
          <a:xfrm>
            <a:off x="6217844" y="1525703"/>
            <a:ext cx="1975200" cy="63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28"/>
          <p:cNvSpPr txBox="1"/>
          <p:nvPr>
            <p:ph idx="6" type="subTitle"/>
          </p:nvPr>
        </p:nvSpPr>
        <p:spPr>
          <a:xfrm>
            <a:off x="6217844" y="2711649"/>
            <a:ext cx="1975200" cy="630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28"/>
          <p:cNvSpPr txBox="1"/>
          <p:nvPr>
            <p:ph idx="7" type="subTitle"/>
          </p:nvPr>
        </p:nvSpPr>
        <p:spPr>
          <a:xfrm>
            <a:off x="2121884" y="1174415"/>
            <a:ext cx="1978200" cy="445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9" name="Google Shape;439;p28"/>
          <p:cNvSpPr txBox="1"/>
          <p:nvPr>
            <p:ph idx="8" type="subTitle"/>
          </p:nvPr>
        </p:nvSpPr>
        <p:spPr>
          <a:xfrm>
            <a:off x="2121884" y="3556400"/>
            <a:ext cx="1978200" cy="445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0" name="Google Shape;440;p28"/>
          <p:cNvSpPr txBox="1"/>
          <p:nvPr>
            <p:ph idx="9" type="subTitle"/>
          </p:nvPr>
        </p:nvSpPr>
        <p:spPr>
          <a:xfrm>
            <a:off x="6217844" y="1174415"/>
            <a:ext cx="1978200" cy="445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1" name="Google Shape;441;p28"/>
          <p:cNvSpPr txBox="1"/>
          <p:nvPr>
            <p:ph idx="13" type="subTitle"/>
          </p:nvPr>
        </p:nvSpPr>
        <p:spPr>
          <a:xfrm>
            <a:off x="2121884" y="2366702"/>
            <a:ext cx="1978200" cy="445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2" name="Google Shape;442;p28"/>
          <p:cNvSpPr txBox="1"/>
          <p:nvPr>
            <p:ph idx="14" type="subTitle"/>
          </p:nvPr>
        </p:nvSpPr>
        <p:spPr>
          <a:xfrm>
            <a:off x="6217844" y="3556400"/>
            <a:ext cx="1978200" cy="445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3" name="Google Shape;443;p28"/>
          <p:cNvSpPr txBox="1"/>
          <p:nvPr>
            <p:ph idx="15" type="subTitle"/>
          </p:nvPr>
        </p:nvSpPr>
        <p:spPr>
          <a:xfrm>
            <a:off x="6217844" y="2366702"/>
            <a:ext cx="1978200" cy="445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29"/>
          <p:cNvGrpSpPr/>
          <p:nvPr/>
        </p:nvGrpSpPr>
        <p:grpSpPr>
          <a:xfrm>
            <a:off x="300450" y="5"/>
            <a:ext cx="8843550" cy="3263133"/>
            <a:chOff x="300450" y="5"/>
            <a:chExt cx="8843550" cy="3263133"/>
          </a:xfrm>
        </p:grpSpPr>
        <p:grpSp>
          <p:nvGrpSpPr>
            <p:cNvPr id="446" name="Google Shape;446;p29"/>
            <p:cNvGrpSpPr/>
            <p:nvPr/>
          </p:nvGrpSpPr>
          <p:grpSpPr>
            <a:xfrm>
              <a:off x="300450" y="1880357"/>
              <a:ext cx="149100" cy="1382781"/>
              <a:chOff x="8013350" y="1849532"/>
              <a:chExt cx="149100" cy="1382781"/>
            </a:xfrm>
          </p:grpSpPr>
          <p:sp>
            <p:nvSpPr>
              <p:cNvPr id="447" name="Google Shape;447;p29"/>
              <p:cNvSpPr/>
              <p:nvPr/>
            </p:nvSpPr>
            <p:spPr>
              <a:xfrm rot="5400000">
                <a:off x="8013650" y="2590024"/>
                <a:ext cx="148500" cy="14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48" name="Google Shape;448;p29"/>
              <p:cNvSpPr/>
              <p:nvPr/>
            </p:nvSpPr>
            <p:spPr>
              <a:xfrm rot="5400000">
                <a:off x="8013650" y="2836556"/>
                <a:ext cx="148500" cy="14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49" name="Google Shape;449;p29"/>
              <p:cNvSpPr/>
              <p:nvPr/>
            </p:nvSpPr>
            <p:spPr>
              <a:xfrm rot="5400000">
                <a:off x="8013650" y="2343067"/>
                <a:ext cx="148500" cy="14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50" name="Google Shape;450;p29"/>
              <p:cNvSpPr/>
              <p:nvPr/>
            </p:nvSpPr>
            <p:spPr>
              <a:xfrm rot="5400000">
                <a:off x="8013650" y="2096111"/>
                <a:ext cx="148500" cy="14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51" name="Google Shape;451;p29"/>
              <p:cNvSpPr/>
              <p:nvPr/>
            </p:nvSpPr>
            <p:spPr>
              <a:xfrm rot="5400000">
                <a:off x="8013650" y="3083513"/>
                <a:ext cx="148500" cy="14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52" name="Google Shape;452;p29"/>
              <p:cNvSpPr/>
              <p:nvPr/>
            </p:nvSpPr>
            <p:spPr>
              <a:xfrm rot="5400000">
                <a:off x="8013650" y="1849232"/>
                <a:ext cx="148500" cy="14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sp>
          <p:nvSpPr>
            <p:cNvPr id="453" name="Google Shape;453;p29"/>
            <p:cNvSpPr/>
            <p:nvPr/>
          </p:nvSpPr>
          <p:spPr>
            <a:xfrm flipH="1" rot="-5400000">
              <a:off x="8089950" y="-4345"/>
              <a:ext cx="1049700" cy="10584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54" name="Google Shape;454;p29"/>
            <p:cNvSpPr/>
            <p:nvPr/>
          </p:nvSpPr>
          <p:spPr>
            <a:xfrm flipH="1" rot="10800000">
              <a:off x="8477600" y="401553"/>
              <a:ext cx="383700" cy="387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455" name="Google Shape;455;p29"/>
          <p:cNvSpPr txBox="1"/>
          <p:nvPr>
            <p:ph hasCustomPrompt="1" type="title"/>
          </p:nvPr>
        </p:nvSpPr>
        <p:spPr>
          <a:xfrm>
            <a:off x="1146200" y="762175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6" name="Google Shape;456;p29"/>
          <p:cNvSpPr txBox="1"/>
          <p:nvPr>
            <p:ph idx="1" type="subTitle"/>
          </p:nvPr>
        </p:nvSpPr>
        <p:spPr>
          <a:xfrm>
            <a:off x="1146200" y="1408176"/>
            <a:ext cx="4696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7" name="Google Shape;457;p29"/>
          <p:cNvSpPr txBox="1"/>
          <p:nvPr>
            <p:ph hasCustomPrompt="1" idx="2" type="title"/>
          </p:nvPr>
        </p:nvSpPr>
        <p:spPr>
          <a:xfrm>
            <a:off x="1146200" y="2059881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8" name="Google Shape;458;p29"/>
          <p:cNvSpPr txBox="1"/>
          <p:nvPr>
            <p:ph idx="3" type="subTitle"/>
          </p:nvPr>
        </p:nvSpPr>
        <p:spPr>
          <a:xfrm>
            <a:off x="1146200" y="2708453"/>
            <a:ext cx="4696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9" name="Google Shape;459;p29"/>
          <p:cNvSpPr txBox="1"/>
          <p:nvPr>
            <p:ph hasCustomPrompt="1" idx="4" type="title"/>
          </p:nvPr>
        </p:nvSpPr>
        <p:spPr>
          <a:xfrm>
            <a:off x="1146200" y="3357588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0" name="Google Shape;460;p29"/>
          <p:cNvSpPr txBox="1"/>
          <p:nvPr>
            <p:ph idx="5" type="subTitle"/>
          </p:nvPr>
        </p:nvSpPr>
        <p:spPr>
          <a:xfrm>
            <a:off x="1146200" y="4008731"/>
            <a:ext cx="4696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30"/>
          <p:cNvGrpSpPr/>
          <p:nvPr/>
        </p:nvGrpSpPr>
        <p:grpSpPr>
          <a:xfrm>
            <a:off x="-347475" y="445025"/>
            <a:ext cx="10314775" cy="4550625"/>
            <a:chOff x="-347475" y="445025"/>
            <a:chExt cx="10314775" cy="4550625"/>
          </a:xfrm>
        </p:grpSpPr>
        <p:grpSp>
          <p:nvGrpSpPr>
            <p:cNvPr id="463" name="Google Shape;463;p30"/>
            <p:cNvGrpSpPr/>
            <p:nvPr/>
          </p:nvGrpSpPr>
          <p:grpSpPr>
            <a:xfrm flipH="1" rot="5400000">
              <a:off x="8365225" y="4462025"/>
              <a:ext cx="207600" cy="859650"/>
              <a:chOff x="252825" y="1767825"/>
              <a:chExt cx="207600" cy="859650"/>
            </a:xfrm>
          </p:grpSpPr>
          <p:sp>
            <p:nvSpPr>
              <p:cNvPr id="464" name="Google Shape;464;p30"/>
              <p:cNvSpPr/>
              <p:nvPr/>
            </p:nvSpPr>
            <p:spPr>
              <a:xfrm>
                <a:off x="252825" y="2093850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65" name="Google Shape;465;p30"/>
              <p:cNvSpPr/>
              <p:nvPr/>
            </p:nvSpPr>
            <p:spPr>
              <a:xfrm>
                <a:off x="252825" y="1767825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66" name="Google Shape;466;p30"/>
              <p:cNvSpPr/>
              <p:nvPr/>
            </p:nvSpPr>
            <p:spPr>
              <a:xfrm>
                <a:off x="252825" y="2419875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sp>
          <p:nvSpPr>
            <p:cNvPr id="467" name="Google Shape;467;p30"/>
            <p:cNvSpPr/>
            <p:nvPr/>
          </p:nvSpPr>
          <p:spPr>
            <a:xfrm flipH="1">
              <a:off x="8687200" y="445025"/>
              <a:ext cx="1280100" cy="128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-347475" y="964875"/>
              <a:ext cx="713100" cy="1830900"/>
            </a:xfrm>
            <a:prstGeom prst="round2Diag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469" name="Google Shape;469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4"/>
          <p:cNvGrpSpPr/>
          <p:nvPr/>
        </p:nvGrpSpPr>
        <p:grpSpPr>
          <a:xfrm>
            <a:off x="-9248" y="-200300"/>
            <a:ext cx="9153248" cy="5473275"/>
            <a:chOff x="-9248" y="-200300"/>
            <a:chExt cx="9153248" cy="5473275"/>
          </a:xfrm>
        </p:grpSpPr>
        <p:sp>
          <p:nvSpPr>
            <p:cNvPr id="60" name="Google Shape;60;p4"/>
            <p:cNvSpPr/>
            <p:nvPr/>
          </p:nvSpPr>
          <p:spPr>
            <a:xfrm rot="10800000">
              <a:off x="8236200" y="1"/>
              <a:ext cx="907800" cy="1057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 flipH="1" rot="5400000">
              <a:off x="494302" y="4221925"/>
              <a:ext cx="547500" cy="1554600"/>
            </a:xfrm>
            <a:prstGeom prst="round1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62" name="Google Shape;62;p4"/>
            <p:cNvGrpSpPr/>
            <p:nvPr/>
          </p:nvGrpSpPr>
          <p:grpSpPr>
            <a:xfrm>
              <a:off x="282000" y="4167974"/>
              <a:ext cx="149100" cy="641989"/>
              <a:chOff x="282000" y="4167974"/>
              <a:chExt cx="149100" cy="641989"/>
            </a:xfrm>
          </p:grpSpPr>
          <p:sp>
            <p:nvSpPr>
              <p:cNvPr id="63" name="Google Shape;63;p4"/>
              <p:cNvSpPr/>
              <p:nvPr/>
            </p:nvSpPr>
            <p:spPr>
              <a:xfrm rot="5400000">
                <a:off x="282300" y="4167674"/>
                <a:ext cx="148500" cy="14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 rot="5400000">
                <a:off x="282300" y="4414206"/>
                <a:ext cx="148500" cy="14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65" name="Google Shape;65;p4"/>
              <p:cNvSpPr/>
              <p:nvPr/>
            </p:nvSpPr>
            <p:spPr>
              <a:xfrm rot="5400000">
                <a:off x="282300" y="4661163"/>
                <a:ext cx="148500" cy="14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grpSp>
          <p:nvGrpSpPr>
            <p:cNvPr id="66" name="Google Shape;66;p4"/>
            <p:cNvGrpSpPr/>
            <p:nvPr/>
          </p:nvGrpSpPr>
          <p:grpSpPr>
            <a:xfrm>
              <a:off x="7934925" y="-200300"/>
              <a:ext cx="739800" cy="739800"/>
              <a:chOff x="7934925" y="-200300"/>
              <a:chExt cx="739800" cy="739800"/>
            </a:xfrm>
          </p:grpSpPr>
          <p:sp>
            <p:nvSpPr>
              <p:cNvPr id="67" name="Google Shape;67;p4"/>
              <p:cNvSpPr/>
              <p:nvPr/>
            </p:nvSpPr>
            <p:spPr>
              <a:xfrm>
                <a:off x="7934925" y="-200300"/>
                <a:ext cx="739800" cy="739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8201025" y="65800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</p:grpSp>
      <p:sp>
        <p:nvSpPr>
          <p:cNvPr id="69" name="Google Shape;6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" name="Google Shape;70;p4"/>
          <p:cNvSpPr txBox="1"/>
          <p:nvPr>
            <p:ph idx="1" type="body"/>
          </p:nvPr>
        </p:nvSpPr>
        <p:spPr>
          <a:xfrm>
            <a:off x="720000" y="1225667"/>
            <a:ext cx="77040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1"/>
          <p:cNvGrpSpPr/>
          <p:nvPr/>
        </p:nvGrpSpPr>
        <p:grpSpPr>
          <a:xfrm>
            <a:off x="-205537" y="0"/>
            <a:ext cx="9486932" cy="5317100"/>
            <a:chOff x="-205537" y="0"/>
            <a:chExt cx="9486932" cy="5317100"/>
          </a:xfrm>
        </p:grpSpPr>
        <p:sp>
          <p:nvSpPr>
            <p:cNvPr id="472" name="Google Shape;472;p31"/>
            <p:cNvSpPr/>
            <p:nvPr/>
          </p:nvSpPr>
          <p:spPr>
            <a:xfrm flipH="1" rot="10800000">
              <a:off x="-205537" y="0"/>
              <a:ext cx="713100" cy="1192800"/>
            </a:xfrm>
            <a:prstGeom prst="round1Rect">
              <a:avLst>
                <a:gd fmla="val 4289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473" name="Google Shape;473;p31"/>
            <p:cNvGrpSpPr/>
            <p:nvPr/>
          </p:nvGrpSpPr>
          <p:grpSpPr>
            <a:xfrm>
              <a:off x="-91686" y="595273"/>
              <a:ext cx="597900" cy="597900"/>
              <a:chOff x="-91686" y="595273"/>
              <a:chExt cx="597900" cy="597900"/>
            </a:xfrm>
          </p:grpSpPr>
          <p:sp>
            <p:nvSpPr>
              <p:cNvPr id="474" name="Google Shape;474;p31"/>
              <p:cNvSpPr/>
              <p:nvPr/>
            </p:nvSpPr>
            <p:spPr>
              <a:xfrm flipH="1">
                <a:off x="-91686" y="595273"/>
                <a:ext cx="597900" cy="597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75" name="Google Shape;475;p31"/>
              <p:cNvSpPr/>
              <p:nvPr/>
            </p:nvSpPr>
            <p:spPr>
              <a:xfrm flipH="1">
                <a:off x="103470" y="790425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sp>
          <p:nvSpPr>
            <p:cNvPr id="476" name="Google Shape;476;p31"/>
            <p:cNvSpPr/>
            <p:nvPr/>
          </p:nvSpPr>
          <p:spPr>
            <a:xfrm flipH="1" rot="-5400000">
              <a:off x="8215645" y="4251350"/>
              <a:ext cx="713100" cy="1418400"/>
            </a:xfrm>
            <a:prstGeom prst="round1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477" name="Google Shape;477;p31"/>
            <p:cNvGrpSpPr/>
            <p:nvPr/>
          </p:nvGrpSpPr>
          <p:grpSpPr>
            <a:xfrm flipH="1">
              <a:off x="8672120" y="2964782"/>
              <a:ext cx="149100" cy="1382781"/>
              <a:chOff x="8013350" y="1849532"/>
              <a:chExt cx="149100" cy="1382781"/>
            </a:xfrm>
          </p:grpSpPr>
          <p:sp>
            <p:nvSpPr>
              <p:cNvPr id="478" name="Google Shape;478;p31"/>
              <p:cNvSpPr/>
              <p:nvPr/>
            </p:nvSpPr>
            <p:spPr>
              <a:xfrm rot="5400000">
                <a:off x="8013650" y="2590024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79" name="Google Shape;479;p31"/>
              <p:cNvSpPr/>
              <p:nvPr/>
            </p:nvSpPr>
            <p:spPr>
              <a:xfrm rot="5400000">
                <a:off x="8013650" y="2836556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80" name="Google Shape;480;p31"/>
              <p:cNvSpPr/>
              <p:nvPr/>
            </p:nvSpPr>
            <p:spPr>
              <a:xfrm rot="5400000">
                <a:off x="8013650" y="2343067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81" name="Google Shape;481;p31"/>
              <p:cNvSpPr/>
              <p:nvPr/>
            </p:nvSpPr>
            <p:spPr>
              <a:xfrm rot="5400000">
                <a:off x="8013650" y="2096111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82" name="Google Shape;482;p31"/>
              <p:cNvSpPr/>
              <p:nvPr/>
            </p:nvSpPr>
            <p:spPr>
              <a:xfrm rot="5400000">
                <a:off x="8013650" y="3083513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83" name="Google Shape;483;p31"/>
              <p:cNvSpPr/>
              <p:nvPr/>
            </p:nvSpPr>
            <p:spPr>
              <a:xfrm rot="5400000">
                <a:off x="8013650" y="1849232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</p:grpSp>
      <p:sp>
        <p:nvSpPr>
          <p:cNvPr id="484" name="Google Shape;484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32"/>
          <p:cNvGrpSpPr/>
          <p:nvPr/>
        </p:nvGrpSpPr>
        <p:grpSpPr>
          <a:xfrm>
            <a:off x="-150700" y="-302775"/>
            <a:ext cx="9294700" cy="5530636"/>
            <a:chOff x="-150700" y="-302775"/>
            <a:chExt cx="9294700" cy="5530636"/>
          </a:xfrm>
        </p:grpSpPr>
        <p:grpSp>
          <p:nvGrpSpPr>
            <p:cNvPr id="487" name="Google Shape;487;p32"/>
            <p:cNvGrpSpPr/>
            <p:nvPr/>
          </p:nvGrpSpPr>
          <p:grpSpPr>
            <a:xfrm flipH="1">
              <a:off x="8430900" y="-302775"/>
              <a:ext cx="713100" cy="1830900"/>
              <a:chOff x="0" y="1305000"/>
              <a:chExt cx="713100" cy="1830900"/>
            </a:xfrm>
          </p:grpSpPr>
          <p:sp>
            <p:nvSpPr>
              <p:cNvPr id="488" name="Google Shape;488;p32"/>
              <p:cNvSpPr/>
              <p:nvPr/>
            </p:nvSpPr>
            <p:spPr>
              <a:xfrm flipH="1">
                <a:off x="0" y="1305000"/>
                <a:ext cx="713100" cy="1830900"/>
              </a:xfrm>
              <a:prstGeom prst="round2DiagRect">
                <a:avLst>
                  <a:gd fmla="val 50000" name="adj1"/>
                  <a:gd fmla="val 0" name="adj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89" name="Google Shape;489;p32"/>
              <p:cNvSpPr/>
              <p:nvPr/>
            </p:nvSpPr>
            <p:spPr>
              <a:xfrm>
                <a:off x="252825" y="2116725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90" name="Google Shape;490;p32"/>
              <p:cNvSpPr/>
              <p:nvPr/>
            </p:nvSpPr>
            <p:spPr>
              <a:xfrm>
                <a:off x="252825" y="1790700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491" name="Google Shape;491;p32"/>
              <p:cNvSpPr/>
              <p:nvPr/>
            </p:nvSpPr>
            <p:spPr>
              <a:xfrm>
                <a:off x="252825" y="2442750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sp>
          <p:nvSpPr>
            <p:cNvPr id="492" name="Google Shape;492;p32"/>
            <p:cNvSpPr/>
            <p:nvPr/>
          </p:nvSpPr>
          <p:spPr>
            <a:xfrm>
              <a:off x="-150700" y="3980161"/>
              <a:ext cx="715500" cy="1247700"/>
            </a:xfrm>
            <a:prstGeom prst="round1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93" name="Google Shape;493;p32"/>
            <p:cNvSpPr/>
            <p:nvPr/>
          </p:nvSpPr>
          <p:spPr>
            <a:xfrm flipH="1" rot="5400000">
              <a:off x="186450" y="4441639"/>
              <a:ext cx="456300" cy="1115700"/>
            </a:xfrm>
            <a:prstGeom prst="round1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494" name="Google Shape;494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33"/>
          <p:cNvGrpSpPr/>
          <p:nvPr/>
        </p:nvGrpSpPr>
        <p:grpSpPr>
          <a:xfrm>
            <a:off x="315125" y="-1131990"/>
            <a:ext cx="9957660" cy="7004865"/>
            <a:chOff x="315125" y="-1131990"/>
            <a:chExt cx="9957660" cy="7004865"/>
          </a:xfrm>
        </p:grpSpPr>
        <p:sp>
          <p:nvSpPr>
            <p:cNvPr id="497" name="Google Shape;497;p33"/>
            <p:cNvSpPr/>
            <p:nvPr/>
          </p:nvSpPr>
          <p:spPr>
            <a:xfrm>
              <a:off x="8436725" y="4162575"/>
              <a:ext cx="734700" cy="1710300"/>
            </a:xfrm>
            <a:prstGeom prst="round2DiagRect">
              <a:avLst>
                <a:gd fmla="val 50000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98" name="Google Shape;498;p33"/>
            <p:cNvSpPr/>
            <p:nvPr/>
          </p:nvSpPr>
          <p:spPr>
            <a:xfrm rot="10800000">
              <a:off x="8008685" y="-1131990"/>
              <a:ext cx="2264100" cy="2271300"/>
            </a:xfrm>
            <a:prstGeom prst="pie">
              <a:avLst>
                <a:gd fmla="val 16190148" name="adj1"/>
                <a:gd fmla="val 13503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99" name="Google Shape;499;p33"/>
            <p:cNvSpPr/>
            <p:nvPr/>
          </p:nvSpPr>
          <p:spPr>
            <a:xfrm rot="10800000">
              <a:off x="8397500" y="-739150"/>
              <a:ext cx="1486500" cy="1485900"/>
            </a:xfrm>
            <a:prstGeom prst="pie">
              <a:avLst>
                <a:gd fmla="val 16212431" name="adj1"/>
                <a:gd fmla="val 1105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500" name="Google Shape;500;p33"/>
            <p:cNvGrpSpPr/>
            <p:nvPr/>
          </p:nvGrpSpPr>
          <p:grpSpPr>
            <a:xfrm>
              <a:off x="315125" y="3451207"/>
              <a:ext cx="149100" cy="1382781"/>
              <a:chOff x="8013350" y="1849532"/>
              <a:chExt cx="149100" cy="1382781"/>
            </a:xfrm>
          </p:grpSpPr>
          <p:sp>
            <p:nvSpPr>
              <p:cNvPr id="501" name="Google Shape;501;p33"/>
              <p:cNvSpPr/>
              <p:nvPr/>
            </p:nvSpPr>
            <p:spPr>
              <a:xfrm rot="5400000">
                <a:off x="8013650" y="2590024"/>
                <a:ext cx="148500" cy="14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02" name="Google Shape;502;p33"/>
              <p:cNvSpPr/>
              <p:nvPr/>
            </p:nvSpPr>
            <p:spPr>
              <a:xfrm rot="5400000">
                <a:off x="8013650" y="2836556"/>
                <a:ext cx="148500" cy="14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03" name="Google Shape;503;p33"/>
              <p:cNvSpPr/>
              <p:nvPr/>
            </p:nvSpPr>
            <p:spPr>
              <a:xfrm rot="5400000">
                <a:off x="8013650" y="2343067"/>
                <a:ext cx="148500" cy="14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04" name="Google Shape;504;p33"/>
              <p:cNvSpPr/>
              <p:nvPr/>
            </p:nvSpPr>
            <p:spPr>
              <a:xfrm rot="5400000">
                <a:off x="8013650" y="2096111"/>
                <a:ext cx="148500" cy="14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05" name="Google Shape;505;p33"/>
              <p:cNvSpPr/>
              <p:nvPr/>
            </p:nvSpPr>
            <p:spPr>
              <a:xfrm rot="5400000">
                <a:off x="8013650" y="3083513"/>
                <a:ext cx="148500" cy="14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06" name="Google Shape;506;p33"/>
              <p:cNvSpPr/>
              <p:nvPr/>
            </p:nvSpPr>
            <p:spPr>
              <a:xfrm rot="5400000">
                <a:off x="8013650" y="1849232"/>
                <a:ext cx="148500" cy="14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</p:grpSp>
      <p:sp>
        <p:nvSpPr>
          <p:cNvPr id="507" name="Google Shape;507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0_1_1_1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34"/>
          <p:cNvGrpSpPr/>
          <p:nvPr/>
        </p:nvGrpSpPr>
        <p:grpSpPr>
          <a:xfrm>
            <a:off x="-762225" y="-706275"/>
            <a:ext cx="10057125" cy="4725450"/>
            <a:chOff x="-762225" y="-706275"/>
            <a:chExt cx="10057125" cy="4725450"/>
          </a:xfrm>
        </p:grpSpPr>
        <p:sp>
          <p:nvSpPr>
            <p:cNvPr id="510" name="Google Shape;510;p34"/>
            <p:cNvSpPr/>
            <p:nvPr/>
          </p:nvSpPr>
          <p:spPr>
            <a:xfrm>
              <a:off x="-762225" y="2739075"/>
              <a:ext cx="1280100" cy="128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11" name="Google Shape;511;p34"/>
            <p:cNvSpPr/>
            <p:nvPr/>
          </p:nvSpPr>
          <p:spPr>
            <a:xfrm flipH="1">
              <a:off x="8581800" y="-706275"/>
              <a:ext cx="713100" cy="1830900"/>
            </a:xfrm>
            <a:prstGeom prst="round2DiagRect">
              <a:avLst>
                <a:gd fmla="val 50000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8370400" y="309100"/>
              <a:ext cx="460800" cy="460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513" name="Google Shape;513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0_1_1_1_1_1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36"/>
          <p:cNvGrpSpPr/>
          <p:nvPr/>
        </p:nvGrpSpPr>
        <p:grpSpPr>
          <a:xfrm>
            <a:off x="-21400" y="0"/>
            <a:ext cx="9165409" cy="5143492"/>
            <a:chOff x="-21400" y="0"/>
            <a:chExt cx="9165409" cy="5143492"/>
          </a:xfrm>
        </p:grpSpPr>
        <p:sp>
          <p:nvSpPr>
            <p:cNvPr id="518" name="Google Shape;518;p36"/>
            <p:cNvSpPr/>
            <p:nvPr/>
          </p:nvSpPr>
          <p:spPr>
            <a:xfrm rot="10788156">
              <a:off x="8095347" y="195397"/>
              <a:ext cx="1044906" cy="2216113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19" name="Google Shape;519;p36"/>
            <p:cNvSpPr/>
            <p:nvPr/>
          </p:nvSpPr>
          <p:spPr>
            <a:xfrm rot="10788420">
              <a:off x="-19152" y="3069"/>
              <a:ext cx="623404" cy="132240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20" name="Google Shape;520;p36"/>
            <p:cNvSpPr/>
            <p:nvPr/>
          </p:nvSpPr>
          <p:spPr>
            <a:xfrm rot="-5400000">
              <a:off x="7674909" y="3674391"/>
              <a:ext cx="1469100" cy="14691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521" name="Google Shape;521;p36"/>
            <p:cNvGrpSpPr/>
            <p:nvPr/>
          </p:nvGrpSpPr>
          <p:grpSpPr>
            <a:xfrm>
              <a:off x="7841409" y="3753771"/>
              <a:ext cx="1178731" cy="1178731"/>
              <a:chOff x="1834375" y="-134612"/>
              <a:chExt cx="1348200" cy="1348200"/>
            </a:xfrm>
          </p:grpSpPr>
          <p:sp>
            <p:nvSpPr>
              <p:cNvPr id="522" name="Google Shape;522;p36"/>
              <p:cNvSpPr/>
              <p:nvPr/>
            </p:nvSpPr>
            <p:spPr>
              <a:xfrm>
                <a:off x="2217015" y="248044"/>
                <a:ext cx="582900" cy="5829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23" name="Google Shape;523;p36"/>
              <p:cNvSpPr/>
              <p:nvPr/>
            </p:nvSpPr>
            <p:spPr>
              <a:xfrm>
                <a:off x="2087561" y="118585"/>
                <a:ext cx="841800" cy="8418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24" name="Google Shape;524;p36"/>
              <p:cNvSpPr/>
              <p:nvPr/>
            </p:nvSpPr>
            <p:spPr>
              <a:xfrm>
                <a:off x="1966075" y="-2888"/>
                <a:ext cx="1084800" cy="10848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25" name="Google Shape;525;p36"/>
              <p:cNvSpPr/>
              <p:nvPr/>
            </p:nvSpPr>
            <p:spPr>
              <a:xfrm>
                <a:off x="1834375" y="-134612"/>
                <a:ext cx="1348200" cy="13482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grpSp>
          <p:nvGrpSpPr>
            <p:cNvPr id="526" name="Google Shape;526;p36"/>
            <p:cNvGrpSpPr/>
            <p:nvPr/>
          </p:nvGrpSpPr>
          <p:grpSpPr>
            <a:xfrm>
              <a:off x="264944" y="4806712"/>
              <a:ext cx="2363902" cy="154950"/>
              <a:chOff x="264944" y="4806712"/>
              <a:chExt cx="2363902" cy="154950"/>
            </a:xfrm>
          </p:grpSpPr>
          <p:sp>
            <p:nvSpPr>
              <p:cNvPr id="527" name="Google Shape;527;p36"/>
              <p:cNvSpPr/>
              <p:nvPr/>
            </p:nvSpPr>
            <p:spPr>
              <a:xfrm rot="10800000">
                <a:off x="1988035" y="4812562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28" name="Google Shape;528;p36"/>
              <p:cNvSpPr/>
              <p:nvPr/>
            </p:nvSpPr>
            <p:spPr>
              <a:xfrm rot="10800000">
                <a:off x="1741879" y="4812562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29" name="Google Shape;529;p36"/>
              <p:cNvSpPr/>
              <p:nvPr/>
            </p:nvSpPr>
            <p:spPr>
              <a:xfrm rot="10800000">
                <a:off x="2234191" y="4812562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30" name="Google Shape;530;p36"/>
              <p:cNvSpPr/>
              <p:nvPr/>
            </p:nvSpPr>
            <p:spPr>
              <a:xfrm rot="10800000">
                <a:off x="2480346" y="4812562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31" name="Google Shape;531;p36"/>
              <p:cNvSpPr/>
              <p:nvPr/>
            </p:nvSpPr>
            <p:spPr>
              <a:xfrm rot="10800000">
                <a:off x="1495723" y="4812562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32" name="Google Shape;532;p36"/>
              <p:cNvSpPr/>
              <p:nvPr/>
            </p:nvSpPr>
            <p:spPr>
              <a:xfrm rot="10800000">
                <a:off x="757256" y="4806712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33" name="Google Shape;533;p36"/>
              <p:cNvSpPr/>
              <p:nvPr/>
            </p:nvSpPr>
            <p:spPr>
              <a:xfrm rot="10800000">
                <a:off x="511100" y="4806712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34" name="Google Shape;534;p36"/>
              <p:cNvSpPr/>
              <p:nvPr/>
            </p:nvSpPr>
            <p:spPr>
              <a:xfrm rot="10800000">
                <a:off x="1003412" y="4806712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35" name="Google Shape;535;p36"/>
              <p:cNvSpPr/>
              <p:nvPr/>
            </p:nvSpPr>
            <p:spPr>
              <a:xfrm rot="10800000">
                <a:off x="1249568" y="4806712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36" name="Google Shape;536;p36"/>
              <p:cNvSpPr/>
              <p:nvPr/>
            </p:nvSpPr>
            <p:spPr>
              <a:xfrm rot="10800000">
                <a:off x="264944" y="4806712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sp>
          <p:nvSpPr>
            <p:cNvPr id="537" name="Google Shape;537;p36"/>
            <p:cNvSpPr/>
            <p:nvPr/>
          </p:nvSpPr>
          <p:spPr>
            <a:xfrm flipH="1" rot="-5400000">
              <a:off x="7985105" y="-151500"/>
              <a:ext cx="1007400" cy="1310400"/>
            </a:xfrm>
            <a:prstGeom prst="round2Diag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38" name="Google Shape;538;p36"/>
            <p:cNvSpPr/>
            <p:nvPr/>
          </p:nvSpPr>
          <p:spPr>
            <a:xfrm flipH="1">
              <a:off x="8294700" y="804525"/>
              <a:ext cx="590700" cy="590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539" name="Google Shape;539;p36"/>
          <p:cNvSpPr txBox="1"/>
          <p:nvPr>
            <p:ph type="title"/>
          </p:nvPr>
        </p:nvSpPr>
        <p:spPr>
          <a:xfrm>
            <a:off x="713275" y="539502"/>
            <a:ext cx="4448100" cy="1225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0" name="Google Shape;540;p36"/>
          <p:cNvSpPr txBox="1"/>
          <p:nvPr>
            <p:ph idx="1" type="subTitle"/>
          </p:nvPr>
        </p:nvSpPr>
        <p:spPr>
          <a:xfrm>
            <a:off x="713225" y="1673175"/>
            <a:ext cx="4448100" cy="105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36"/>
          <p:cNvSpPr txBox="1"/>
          <p:nvPr/>
        </p:nvSpPr>
        <p:spPr>
          <a:xfrm>
            <a:off x="713275" y="3651025"/>
            <a:ext cx="44481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1200" u="sng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37"/>
          <p:cNvGrpSpPr/>
          <p:nvPr/>
        </p:nvGrpSpPr>
        <p:grpSpPr>
          <a:xfrm>
            <a:off x="-214125" y="-649775"/>
            <a:ext cx="9390447" cy="6130550"/>
            <a:chOff x="-214125" y="-649775"/>
            <a:chExt cx="9390447" cy="6130550"/>
          </a:xfrm>
        </p:grpSpPr>
        <p:sp>
          <p:nvSpPr>
            <p:cNvPr id="544" name="Google Shape;544;p37"/>
            <p:cNvSpPr/>
            <p:nvPr/>
          </p:nvSpPr>
          <p:spPr>
            <a:xfrm rot="5389199">
              <a:off x="297299" y="4514022"/>
              <a:ext cx="668403" cy="1260907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545" name="Google Shape;545;p37"/>
            <p:cNvGrpSpPr/>
            <p:nvPr/>
          </p:nvGrpSpPr>
          <p:grpSpPr>
            <a:xfrm>
              <a:off x="-214125" y="-649775"/>
              <a:ext cx="9390447" cy="6082625"/>
              <a:chOff x="-214125" y="-649775"/>
              <a:chExt cx="9390447" cy="6082625"/>
            </a:xfrm>
          </p:grpSpPr>
          <p:sp>
            <p:nvSpPr>
              <p:cNvPr id="546" name="Google Shape;546;p37"/>
              <p:cNvSpPr/>
              <p:nvPr/>
            </p:nvSpPr>
            <p:spPr>
              <a:xfrm>
                <a:off x="-214125" y="-649775"/>
                <a:ext cx="1240500" cy="1240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grpSp>
            <p:nvGrpSpPr>
              <p:cNvPr id="547" name="Google Shape;547;p37"/>
              <p:cNvGrpSpPr/>
              <p:nvPr/>
            </p:nvGrpSpPr>
            <p:grpSpPr>
              <a:xfrm>
                <a:off x="170640" y="188888"/>
                <a:ext cx="1085166" cy="1085166"/>
                <a:chOff x="1834375" y="-134612"/>
                <a:chExt cx="1348200" cy="1348200"/>
              </a:xfrm>
            </p:grpSpPr>
            <p:sp>
              <p:nvSpPr>
                <p:cNvPr id="548" name="Google Shape;548;p37"/>
                <p:cNvSpPr/>
                <p:nvPr/>
              </p:nvSpPr>
              <p:spPr>
                <a:xfrm>
                  <a:off x="2217015" y="248044"/>
                  <a:ext cx="582900" cy="582900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549" name="Google Shape;549;p37"/>
                <p:cNvSpPr/>
                <p:nvPr/>
              </p:nvSpPr>
              <p:spPr>
                <a:xfrm>
                  <a:off x="2087561" y="118585"/>
                  <a:ext cx="841800" cy="841800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550" name="Google Shape;550;p37"/>
                <p:cNvSpPr/>
                <p:nvPr/>
              </p:nvSpPr>
              <p:spPr>
                <a:xfrm>
                  <a:off x="1966075" y="-2888"/>
                  <a:ext cx="1084800" cy="1084800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551" name="Google Shape;551;p37"/>
                <p:cNvSpPr/>
                <p:nvPr/>
              </p:nvSpPr>
              <p:spPr>
                <a:xfrm>
                  <a:off x="1834375" y="-134612"/>
                  <a:ext cx="1348200" cy="1348200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</p:grpSp>
          <p:sp>
            <p:nvSpPr>
              <p:cNvPr id="552" name="Google Shape;552;p37"/>
              <p:cNvSpPr/>
              <p:nvPr/>
            </p:nvSpPr>
            <p:spPr>
              <a:xfrm>
                <a:off x="7456750" y="3444150"/>
                <a:ext cx="1262700" cy="19887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grpSp>
            <p:nvGrpSpPr>
              <p:cNvPr id="553" name="Google Shape;553;p37"/>
              <p:cNvGrpSpPr/>
              <p:nvPr/>
            </p:nvGrpSpPr>
            <p:grpSpPr>
              <a:xfrm>
                <a:off x="824850" y="3961511"/>
                <a:ext cx="149100" cy="1135902"/>
                <a:chOff x="8356225" y="3672261"/>
                <a:chExt cx="149100" cy="1135902"/>
              </a:xfrm>
            </p:grpSpPr>
            <p:sp>
              <p:nvSpPr>
                <p:cNvPr id="554" name="Google Shape;554;p37"/>
                <p:cNvSpPr/>
                <p:nvPr/>
              </p:nvSpPr>
              <p:spPr>
                <a:xfrm rot="5400000">
                  <a:off x="8356525" y="4165874"/>
                  <a:ext cx="148500" cy="149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555" name="Google Shape;555;p37"/>
                <p:cNvSpPr/>
                <p:nvPr/>
              </p:nvSpPr>
              <p:spPr>
                <a:xfrm rot="5400000">
                  <a:off x="8356525" y="4412406"/>
                  <a:ext cx="148500" cy="149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556" name="Google Shape;556;p37"/>
                <p:cNvSpPr/>
                <p:nvPr/>
              </p:nvSpPr>
              <p:spPr>
                <a:xfrm rot="5400000">
                  <a:off x="8356525" y="3918917"/>
                  <a:ext cx="148500" cy="149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557" name="Google Shape;557;p37"/>
                <p:cNvSpPr/>
                <p:nvPr/>
              </p:nvSpPr>
              <p:spPr>
                <a:xfrm rot="5400000">
                  <a:off x="8356525" y="3671961"/>
                  <a:ext cx="148500" cy="149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558" name="Google Shape;558;p37"/>
                <p:cNvSpPr/>
                <p:nvPr/>
              </p:nvSpPr>
              <p:spPr>
                <a:xfrm rot="5400000">
                  <a:off x="8356525" y="4659363"/>
                  <a:ext cx="148500" cy="149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</p:grpSp>
          <p:grpSp>
            <p:nvGrpSpPr>
              <p:cNvPr id="559" name="Google Shape;559;p37"/>
              <p:cNvGrpSpPr/>
              <p:nvPr/>
            </p:nvGrpSpPr>
            <p:grpSpPr>
              <a:xfrm>
                <a:off x="7731550" y="3035625"/>
                <a:ext cx="713100" cy="713100"/>
                <a:chOff x="716700" y="3082200"/>
                <a:chExt cx="713100" cy="713100"/>
              </a:xfrm>
            </p:grpSpPr>
            <p:sp>
              <p:nvSpPr>
                <p:cNvPr id="560" name="Google Shape;560;p37"/>
                <p:cNvSpPr/>
                <p:nvPr/>
              </p:nvSpPr>
              <p:spPr>
                <a:xfrm>
                  <a:off x="716700" y="3082200"/>
                  <a:ext cx="713100" cy="7131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561" name="Google Shape;561;p37"/>
                <p:cNvSpPr/>
                <p:nvPr/>
              </p:nvSpPr>
              <p:spPr>
                <a:xfrm>
                  <a:off x="969450" y="3334950"/>
                  <a:ext cx="207600" cy="207600"/>
                </a:xfrm>
                <a:prstGeom prst="star4">
                  <a:avLst>
                    <a:gd fmla="val 22268" name="adj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</p:grpSp>
          <p:sp>
            <p:nvSpPr>
              <p:cNvPr id="562" name="Google Shape;562;p37"/>
              <p:cNvSpPr/>
              <p:nvPr/>
            </p:nvSpPr>
            <p:spPr>
              <a:xfrm rot="-5400000">
                <a:off x="8021172" y="4030675"/>
                <a:ext cx="907800" cy="140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grpSp>
            <p:nvGrpSpPr>
              <p:cNvPr id="563" name="Google Shape;563;p37"/>
              <p:cNvGrpSpPr/>
              <p:nvPr/>
            </p:nvGrpSpPr>
            <p:grpSpPr>
              <a:xfrm rot="5400000">
                <a:off x="7788275" y="-269364"/>
                <a:ext cx="149100" cy="1135902"/>
                <a:chOff x="8356225" y="3672261"/>
                <a:chExt cx="149100" cy="1135902"/>
              </a:xfrm>
            </p:grpSpPr>
            <p:sp>
              <p:nvSpPr>
                <p:cNvPr id="564" name="Google Shape;564;p37"/>
                <p:cNvSpPr/>
                <p:nvPr/>
              </p:nvSpPr>
              <p:spPr>
                <a:xfrm rot="5400000">
                  <a:off x="8356525" y="4165874"/>
                  <a:ext cx="148500" cy="149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565" name="Google Shape;565;p37"/>
                <p:cNvSpPr/>
                <p:nvPr/>
              </p:nvSpPr>
              <p:spPr>
                <a:xfrm rot="5400000">
                  <a:off x="8356525" y="4412406"/>
                  <a:ext cx="148500" cy="149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566" name="Google Shape;566;p37"/>
                <p:cNvSpPr/>
                <p:nvPr/>
              </p:nvSpPr>
              <p:spPr>
                <a:xfrm rot="5400000">
                  <a:off x="8356525" y="3918917"/>
                  <a:ext cx="148500" cy="149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567" name="Google Shape;567;p37"/>
                <p:cNvSpPr/>
                <p:nvPr/>
              </p:nvSpPr>
              <p:spPr>
                <a:xfrm rot="5400000">
                  <a:off x="8356525" y="3671961"/>
                  <a:ext cx="148500" cy="149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568" name="Google Shape;568;p37"/>
                <p:cNvSpPr/>
                <p:nvPr/>
              </p:nvSpPr>
              <p:spPr>
                <a:xfrm rot="5400000">
                  <a:off x="8356525" y="4659363"/>
                  <a:ext cx="148500" cy="149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38"/>
          <p:cNvGrpSpPr/>
          <p:nvPr/>
        </p:nvGrpSpPr>
        <p:grpSpPr>
          <a:xfrm>
            <a:off x="-214125" y="-649775"/>
            <a:ext cx="9358125" cy="5907050"/>
            <a:chOff x="-214125" y="-649775"/>
            <a:chExt cx="9358125" cy="5907050"/>
          </a:xfrm>
        </p:grpSpPr>
        <p:sp>
          <p:nvSpPr>
            <p:cNvPr id="571" name="Google Shape;571;p38"/>
            <p:cNvSpPr/>
            <p:nvPr/>
          </p:nvSpPr>
          <p:spPr>
            <a:xfrm>
              <a:off x="-48100" y="3994850"/>
              <a:ext cx="1218300" cy="12183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-214125" y="-649775"/>
              <a:ext cx="1240500" cy="1240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573" name="Google Shape;573;p38"/>
            <p:cNvGrpSpPr/>
            <p:nvPr/>
          </p:nvGrpSpPr>
          <p:grpSpPr>
            <a:xfrm>
              <a:off x="85040" y="3920813"/>
              <a:ext cx="1085166" cy="1085166"/>
              <a:chOff x="1834375" y="-134612"/>
              <a:chExt cx="1348200" cy="1348200"/>
            </a:xfrm>
          </p:grpSpPr>
          <p:sp>
            <p:nvSpPr>
              <p:cNvPr id="574" name="Google Shape;574;p38"/>
              <p:cNvSpPr/>
              <p:nvPr/>
            </p:nvSpPr>
            <p:spPr>
              <a:xfrm>
                <a:off x="2217015" y="248044"/>
                <a:ext cx="582900" cy="582900"/>
              </a:xfrm>
              <a:prstGeom prst="ellipse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75" name="Google Shape;575;p38"/>
              <p:cNvSpPr/>
              <p:nvPr/>
            </p:nvSpPr>
            <p:spPr>
              <a:xfrm>
                <a:off x="2087561" y="118585"/>
                <a:ext cx="841800" cy="841800"/>
              </a:xfrm>
              <a:prstGeom prst="ellipse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76" name="Google Shape;576;p38"/>
              <p:cNvSpPr/>
              <p:nvPr/>
            </p:nvSpPr>
            <p:spPr>
              <a:xfrm>
                <a:off x="1966075" y="-2888"/>
                <a:ext cx="1084800" cy="1084800"/>
              </a:xfrm>
              <a:prstGeom prst="ellipse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77" name="Google Shape;577;p38"/>
              <p:cNvSpPr/>
              <p:nvPr/>
            </p:nvSpPr>
            <p:spPr>
              <a:xfrm>
                <a:off x="1834375" y="-134612"/>
                <a:ext cx="1348200" cy="1348200"/>
              </a:xfrm>
              <a:prstGeom prst="ellipse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sp>
          <p:nvSpPr>
            <p:cNvPr id="578" name="Google Shape;578;p38"/>
            <p:cNvSpPr/>
            <p:nvPr/>
          </p:nvSpPr>
          <p:spPr>
            <a:xfrm rot="-5400000">
              <a:off x="8051250" y="2110350"/>
              <a:ext cx="1032300" cy="11532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579" name="Google Shape;579;p38"/>
            <p:cNvGrpSpPr/>
            <p:nvPr/>
          </p:nvGrpSpPr>
          <p:grpSpPr>
            <a:xfrm>
              <a:off x="356675" y="182950"/>
              <a:ext cx="713100" cy="713100"/>
              <a:chOff x="716700" y="3082200"/>
              <a:chExt cx="713100" cy="713100"/>
            </a:xfrm>
          </p:grpSpPr>
          <p:sp>
            <p:nvSpPr>
              <p:cNvPr id="580" name="Google Shape;580;p38"/>
              <p:cNvSpPr/>
              <p:nvPr/>
            </p:nvSpPr>
            <p:spPr>
              <a:xfrm>
                <a:off x="716700" y="3082200"/>
                <a:ext cx="713100" cy="713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81" name="Google Shape;581;p38"/>
              <p:cNvSpPr/>
              <p:nvPr/>
            </p:nvSpPr>
            <p:spPr>
              <a:xfrm>
                <a:off x="969450" y="3334950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sp>
          <p:nvSpPr>
            <p:cNvPr id="582" name="Google Shape;582;p38"/>
            <p:cNvSpPr/>
            <p:nvPr/>
          </p:nvSpPr>
          <p:spPr>
            <a:xfrm>
              <a:off x="8430775" y="2825475"/>
              <a:ext cx="713100" cy="2431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583" name="Google Shape;583;p38"/>
            <p:cNvGrpSpPr/>
            <p:nvPr/>
          </p:nvGrpSpPr>
          <p:grpSpPr>
            <a:xfrm rot="5400000">
              <a:off x="7788275" y="-269364"/>
              <a:ext cx="149100" cy="1135902"/>
              <a:chOff x="8356225" y="3672261"/>
              <a:chExt cx="149100" cy="1135902"/>
            </a:xfrm>
          </p:grpSpPr>
          <p:sp>
            <p:nvSpPr>
              <p:cNvPr id="584" name="Google Shape;584;p38"/>
              <p:cNvSpPr/>
              <p:nvPr/>
            </p:nvSpPr>
            <p:spPr>
              <a:xfrm rot="5400000">
                <a:off x="8356525" y="4165874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85" name="Google Shape;585;p38"/>
              <p:cNvSpPr/>
              <p:nvPr/>
            </p:nvSpPr>
            <p:spPr>
              <a:xfrm rot="5400000">
                <a:off x="8356525" y="4412406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86" name="Google Shape;586;p38"/>
              <p:cNvSpPr/>
              <p:nvPr/>
            </p:nvSpPr>
            <p:spPr>
              <a:xfrm rot="5400000">
                <a:off x="8356525" y="3918917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87" name="Google Shape;587;p38"/>
              <p:cNvSpPr/>
              <p:nvPr/>
            </p:nvSpPr>
            <p:spPr>
              <a:xfrm rot="5400000">
                <a:off x="8356525" y="3671961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588" name="Google Shape;588;p38"/>
              <p:cNvSpPr/>
              <p:nvPr/>
            </p:nvSpPr>
            <p:spPr>
              <a:xfrm rot="5400000">
                <a:off x="8356525" y="4659363"/>
                <a:ext cx="148500" cy="149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sp>
          <p:nvSpPr>
            <p:cNvPr id="589" name="Google Shape;589;p38"/>
            <p:cNvSpPr/>
            <p:nvPr/>
          </p:nvSpPr>
          <p:spPr>
            <a:xfrm>
              <a:off x="7884175" y="3613125"/>
              <a:ext cx="856500" cy="856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5"/>
          <p:cNvGrpSpPr/>
          <p:nvPr/>
        </p:nvGrpSpPr>
        <p:grpSpPr>
          <a:xfrm>
            <a:off x="0" y="-9"/>
            <a:ext cx="9144005" cy="5157414"/>
            <a:chOff x="0" y="-9"/>
            <a:chExt cx="9144005" cy="5157414"/>
          </a:xfrm>
        </p:grpSpPr>
        <p:grpSp>
          <p:nvGrpSpPr>
            <p:cNvPr id="73" name="Google Shape;73;p5"/>
            <p:cNvGrpSpPr/>
            <p:nvPr/>
          </p:nvGrpSpPr>
          <p:grpSpPr>
            <a:xfrm>
              <a:off x="0" y="3836505"/>
              <a:ext cx="1237525" cy="1320900"/>
              <a:chOff x="0" y="3836505"/>
              <a:chExt cx="1237525" cy="1320900"/>
            </a:xfrm>
          </p:grpSpPr>
          <p:sp>
            <p:nvSpPr>
              <p:cNvPr id="74" name="Google Shape;74;p5"/>
              <p:cNvSpPr/>
              <p:nvPr/>
            </p:nvSpPr>
            <p:spPr>
              <a:xfrm>
                <a:off x="0" y="3836505"/>
                <a:ext cx="1133400" cy="1320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479725" y="4366305"/>
                <a:ext cx="757800" cy="791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sp>
          <p:nvSpPr>
            <p:cNvPr id="76" name="Google Shape;76;p5"/>
            <p:cNvSpPr/>
            <p:nvPr/>
          </p:nvSpPr>
          <p:spPr>
            <a:xfrm flipH="1" rot="-5400000">
              <a:off x="7674905" y="-9"/>
              <a:ext cx="1469100" cy="14691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77" name="Google Shape;77;p5"/>
            <p:cNvGrpSpPr/>
            <p:nvPr/>
          </p:nvGrpSpPr>
          <p:grpSpPr>
            <a:xfrm>
              <a:off x="8430775" y="854100"/>
              <a:ext cx="629100" cy="629100"/>
              <a:chOff x="8116225" y="461975"/>
              <a:chExt cx="629100" cy="629100"/>
            </a:xfrm>
          </p:grpSpPr>
          <p:sp>
            <p:nvSpPr>
              <p:cNvPr id="78" name="Google Shape;78;p5"/>
              <p:cNvSpPr/>
              <p:nvPr/>
            </p:nvSpPr>
            <p:spPr>
              <a:xfrm>
                <a:off x="8116225" y="461975"/>
                <a:ext cx="629100" cy="6291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8326975" y="672725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grpSp>
          <p:nvGrpSpPr>
            <p:cNvPr id="80" name="Google Shape;80;p5"/>
            <p:cNvGrpSpPr/>
            <p:nvPr/>
          </p:nvGrpSpPr>
          <p:grpSpPr>
            <a:xfrm rot="5400000">
              <a:off x="7886900" y="4434075"/>
              <a:ext cx="207600" cy="859650"/>
              <a:chOff x="1636375" y="1573600"/>
              <a:chExt cx="207600" cy="859650"/>
            </a:xfrm>
          </p:grpSpPr>
          <p:sp>
            <p:nvSpPr>
              <p:cNvPr id="81" name="Google Shape;81;p5"/>
              <p:cNvSpPr/>
              <p:nvPr/>
            </p:nvSpPr>
            <p:spPr>
              <a:xfrm>
                <a:off x="1636375" y="1899625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>
                <a:off x="1636375" y="1573600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1636375" y="2225650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</p:grpSp>
      <p:sp>
        <p:nvSpPr>
          <p:cNvPr id="84" name="Google Shape;8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5"/>
          <p:cNvSpPr txBox="1"/>
          <p:nvPr>
            <p:ph idx="1" type="subTitle"/>
          </p:nvPr>
        </p:nvSpPr>
        <p:spPr>
          <a:xfrm>
            <a:off x="5055284" y="36849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" name="Google Shape;86;p5"/>
          <p:cNvSpPr txBox="1"/>
          <p:nvPr>
            <p:ph idx="2" type="subTitle"/>
          </p:nvPr>
        </p:nvSpPr>
        <p:spPr>
          <a:xfrm>
            <a:off x="1583300" y="36849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5"/>
          <p:cNvSpPr txBox="1"/>
          <p:nvPr>
            <p:ph idx="3" type="subTitle"/>
          </p:nvPr>
        </p:nvSpPr>
        <p:spPr>
          <a:xfrm>
            <a:off x="5055275" y="3292850"/>
            <a:ext cx="2505600" cy="4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" name="Google Shape;88;p5"/>
          <p:cNvSpPr txBox="1"/>
          <p:nvPr>
            <p:ph idx="4" type="subTitle"/>
          </p:nvPr>
        </p:nvSpPr>
        <p:spPr>
          <a:xfrm>
            <a:off x="1583075" y="3292850"/>
            <a:ext cx="2505600" cy="4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6"/>
          <p:cNvGrpSpPr/>
          <p:nvPr/>
        </p:nvGrpSpPr>
        <p:grpSpPr>
          <a:xfrm>
            <a:off x="-342025" y="0"/>
            <a:ext cx="9486932" cy="5317100"/>
            <a:chOff x="-342025" y="0"/>
            <a:chExt cx="9486932" cy="5317100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8431807" y="0"/>
              <a:ext cx="713100" cy="1192800"/>
            </a:xfrm>
            <a:prstGeom prst="round1Rect">
              <a:avLst>
                <a:gd fmla="val 42894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92" name="Google Shape;92;p6"/>
            <p:cNvGrpSpPr/>
            <p:nvPr/>
          </p:nvGrpSpPr>
          <p:grpSpPr>
            <a:xfrm>
              <a:off x="8433155" y="595273"/>
              <a:ext cx="597900" cy="597900"/>
              <a:chOff x="8433155" y="595273"/>
              <a:chExt cx="597900" cy="597900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8433155" y="595273"/>
                <a:ext cx="597900" cy="597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8628300" y="790425"/>
                <a:ext cx="207600" cy="207600"/>
              </a:xfrm>
              <a:prstGeom prst="star4">
                <a:avLst>
                  <a:gd fmla="val 22268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sp>
          <p:nvSpPr>
            <p:cNvPr id="95" name="Google Shape;95;p6"/>
            <p:cNvSpPr/>
            <p:nvPr/>
          </p:nvSpPr>
          <p:spPr>
            <a:xfrm rot="5400000">
              <a:off x="10625" y="4251350"/>
              <a:ext cx="713100" cy="1418400"/>
            </a:xfrm>
            <a:prstGeom prst="round1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96" name="Google Shape;96;p6"/>
            <p:cNvGrpSpPr/>
            <p:nvPr/>
          </p:nvGrpSpPr>
          <p:grpSpPr>
            <a:xfrm>
              <a:off x="292625" y="3577382"/>
              <a:ext cx="149100" cy="1382781"/>
              <a:chOff x="8013350" y="1849532"/>
              <a:chExt cx="149100" cy="1382781"/>
            </a:xfrm>
          </p:grpSpPr>
          <p:sp>
            <p:nvSpPr>
              <p:cNvPr id="97" name="Google Shape;97;p6"/>
              <p:cNvSpPr/>
              <p:nvPr/>
            </p:nvSpPr>
            <p:spPr>
              <a:xfrm rot="5400000">
                <a:off x="8013650" y="2590024"/>
                <a:ext cx="148500" cy="149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 rot="5400000">
                <a:off x="8013650" y="2836556"/>
                <a:ext cx="148500" cy="149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99" name="Google Shape;99;p6"/>
              <p:cNvSpPr/>
              <p:nvPr/>
            </p:nvSpPr>
            <p:spPr>
              <a:xfrm rot="5400000">
                <a:off x="8013650" y="2343067"/>
                <a:ext cx="148500" cy="149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00" name="Google Shape;100;p6"/>
              <p:cNvSpPr/>
              <p:nvPr/>
            </p:nvSpPr>
            <p:spPr>
              <a:xfrm rot="5400000">
                <a:off x="8013650" y="2096111"/>
                <a:ext cx="148500" cy="149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 rot="5400000">
                <a:off x="8013650" y="3083513"/>
                <a:ext cx="148500" cy="149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 rot="5400000">
                <a:off x="8013650" y="1849232"/>
                <a:ext cx="148500" cy="149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7"/>
          <p:cNvGrpSpPr/>
          <p:nvPr/>
        </p:nvGrpSpPr>
        <p:grpSpPr>
          <a:xfrm>
            <a:off x="242348" y="0"/>
            <a:ext cx="9276577" cy="4967908"/>
            <a:chOff x="242348" y="0"/>
            <a:chExt cx="9276577" cy="4967908"/>
          </a:xfrm>
        </p:grpSpPr>
        <p:sp>
          <p:nvSpPr>
            <p:cNvPr id="106" name="Google Shape;106;p7"/>
            <p:cNvSpPr/>
            <p:nvPr/>
          </p:nvSpPr>
          <p:spPr>
            <a:xfrm rot="10800000">
              <a:off x="7959900" y="0"/>
              <a:ext cx="1184100" cy="1762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8723025" y="483450"/>
              <a:ext cx="795900" cy="7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108" name="Google Shape;108;p7"/>
            <p:cNvGrpSpPr/>
            <p:nvPr/>
          </p:nvGrpSpPr>
          <p:grpSpPr>
            <a:xfrm rot="10800000">
              <a:off x="242348" y="4818706"/>
              <a:ext cx="1629600" cy="149202"/>
              <a:chOff x="68362" y="3312900"/>
              <a:chExt cx="576686" cy="52800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330515" y="3312900"/>
                <a:ext cx="52500" cy="52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17759" y="3312900"/>
                <a:ext cx="52500" cy="52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11" name="Google Shape;111;p7"/>
              <p:cNvSpPr/>
              <p:nvPr/>
            </p:nvSpPr>
            <p:spPr>
              <a:xfrm>
                <a:off x="243122" y="3312900"/>
                <a:ext cx="52500" cy="52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12" name="Google Shape;112;p7"/>
              <p:cNvSpPr/>
              <p:nvPr/>
            </p:nvSpPr>
            <p:spPr>
              <a:xfrm>
                <a:off x="155728" y="3312900"/>
                <a:ext cx="52500" cy="52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13" name="Google Shape;113;p7"/>
              <p:cNvSpPr/>
              <p:nvPr/>
            </p:nvSpPr>
            <p:spPr>
              <a:xfrm>
                <a:off x="505152" y="3312900"/>
                <a:ext cx="52500" cy="52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14" name="Google Shape;114;p7"/>
              <p:cNvSpPr/>
              <p:nvPr/>
            </p:nvSpPr>
            <p:spPr>
              <a:xfrm>
                <a:off x="592549" y="3312900"/>
                <a:ext cx="52500" cy="52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68362" y="3312900"/>
                <a:ext cx="52500" cy="52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</p:grpSp>
      <p:sp>
        <p:nvSpPr>
          <p:cNvPr id="116" name="Google Shape;116;p7"/>
          <p:cNvSpPr txBox="1"/>
          <p:nvPr>
            <p:ph type="title"/>
          </p:nvPr>
        </p:nvSpPr>
        <p:spPr>
          <a:xfrm>
            <a:off x="713225" y="938763"/>
            <a:ext cx="3452100" cy="1057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" name="Google Shape;117;p7"/>
          <p:cNvSpPr txBox="1"/>
          <p:nvPr>
            <p:ph idx="1" type="subTitle"/>
          </p:nvPr>
        </p:nvSpPr>
        <p:spPr>
          <a:xfrm>
            <a:off x="713225" y="2070200"/>
            <a:ext cx="4070100" cy="1980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18" name="Google Shape;118;p7"/>
          <p:cNvSpPr/>
          <p:nvPr>
            <p:ph idx="2" type="pic"/>
          </p:nvPr>
        </p:nvSpPr>
        <p:spPr>
          <a:xfrm>
            <a:off x="5161425" y="624150"/>
            <a:ext cx="2964000" cy="38952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8"/>
          <p:cNvGrpSpPr/>
          <p:nvPr/>
        </p:nvGrpSpPr>
        <p:grpSpPr>
          <a:xfrm>
            <a:off x="-21320" y="0"/>
            <a:ext cx="9165330" cy="5143492"/>
            <a:chOff x="-21320" y="0"/>
            <a:chExt cx="9165330" cy="5143492"/>
          </a:xfrm>
        </p:grpSpPr>
        <p:sp>
          <p:nvSpPr>
            <p:cNvPr id="121" name="Google Shape;121;p8"/>
            <p:cNvSpPr/>
            <p:nvPr/>
          </p:nvSpPr>
          <p:spPr>
            <a:xfrm flipH="1" rot="-10788682">
              <a:off x="8046756" y="2142"/>
              <a:ext cx="1093506" cy="2266512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 flipH="1" rot="5400000">
              <a:off x="-21320" y="3674391"/>
              <a:ext cx="1469100" cy="14691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123" name="Google Shape;123;p8"/>
            <p:cNvGrpSpPr/>
            <p:nvPr/>
          </p:nvGrpSpPr>
          <p:grpSpPr>
            <a:xfrm flipH="1">
              <a:off x="102549" y="3753771"/>
              <a:ext cx="1178731" cy="1178731"/>
              <a:chOff x="1834375" y="-134612"/>
              <a:chExt cx="1348200" cy="1348200"/>
            </a:xfrm>
          </p:grpSpPr>
          <p:sp>
            <p:nvSpPr>
              <p:cNvPr id="124" name="Google Shape;124;p8"/>
              <p:cNvSpPr/>
              <p:nvPr/>
            </p:nvSpPr>
            <p:spPr>
              <a:xfrm>
                <a:off x="2217015" y="248044"/>
                <a:ext cx="582900" cy="5829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25" name="Google Shape;125;p8"/>
              <p:cNvSpPr/>
              <p:nvPr/>
            </p:nvSpPr>
            <p:spPr>
              <a:xfrm>
                <a:off x="2087561" y="118585"/>
                <a:ext cx="841800" cy="8418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26" name="Google Shape;126;p8"/>
              <p:cNvSpPr/>
              <p:nvPr/>
            </p:nvSpPr>
            <p:spPr>
              <a:xfrm>
                <a:off x="1966075" y="-2888"/>
                <a:ext cx="1084800" cy="10848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27" name="Google Shape;127;p8"/>
              <p:cNvSpPr/>
              <p:nvPr/>
            </p:nvSpPr>
            <p:spPr>
              <a:xfrm>
                <a:off x="1834375" y="-134612"/>
                <a:ext cx="1348200" cy="13482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grpSp>
          <p:nvGrpSpPr>
            <p:cNvPr id="128" name="Google Shape;128;p8"/>
            <p:cNvGrpSpPr/>
            <p:nvPr/>
          </p:nvGrpSpPr>
          <p:grpSpPr>
            <a:xfrm flipH="1">
              <a:off x="7477543" y="4361512"/>
              <a:ext cx="1135902" cy="485000"/>
              <a:chOff x="476924" y="4119012"/>
              <a:chExt cx="1135902" cy="485000"/>
            </a:xfrm>
          </p:grpSpPr>
          <p:grpSp>
            <p:nvGrpSpPr>
              <p:cNvPr id="129" name="Google Shape;129;p8"/>
              <p:cNvGrpSpPr/>
              <p:nvPr/>
            </p:nvGrpSpPr>
            <p:grpSpPr>
              <a:xfrm rot="5400000">
                <a:off x="970325" y="3625611"/>
                <a:ext cx="149100" cy="1135902"/>
                <a:chOff x="8356225" y="3672261"/>
                <a:chExt cx="149100" cy="1135902"/>
              </a:xfrm>
            </p:grpSpPr>
            <p:sp>
              <p:nvSpPr>
                <p:cNvPr id="130" name="Google Shape;130;p8"/>
                <p:cNvSpPr/>
                <p:nvPr/>
              </p:nvSpPr>
              <p:spPr>
                <a:xfrm rot="5400000">
                  <a:off x="8356525" y="4165874"/>
                  <a:ext cx="148500" cy="149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131" name="Google Shape;131;p8"/>
                <p:cNvSpPr/>
                <p:nvPr/>
              </p:nvSpPr>
              <p:spPr>
                <a:xfrm rot="5400000">
                  <a:off x="8356525" y="4412406"/>
                  <a:ext cx="148500" cy="149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132" name="Google Shape;132;p8"/>
                <p:cNvSpPr/>
                <p:nvPr/>
              </p:nvSpPr>
              <p:spPr>
                <a:xfrm rot="5400000">
                  <a:off x="8356525" y="3918917"/>
                  <a:ext cx="148500" cy="149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133" name="Google Shape;133;p8"/>
                <p:cNvSpPr/>
                <p:nvPr/>
              </p:nvSpPr>
              <p:spPr>
                <a:xfrm rot="5400000">
                  <a:off x="8356525" y="3671961"/>
                  <a:ext cx="148500" cy="149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134" name="Google Shape;134;p8"/>
                <p:cNvSpPr/>
                <p:nvPr/>
              </p:nvSpPr>
              <p:spPr>
                <a:xfrm rot="5400000">
                  <a:off x="8356525" y="4659363"/>
                  <a:ext cx="148500" cy="149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</p:grpSp>
          <p:grpSp>
            <p:nvGrpSpPr>
              <p:cNvPr id="135" name="Google Shape;135;p8"/>
              <p:cNvGrpSpPr/>
              <p:nvPr/>
            </p:nvGrpSpPr>
            <p:grpSpPr>
              <a:xfrm rot="5400000">
                <a:off x="970325" y="3961511"/>
                <a:ext cx="149100" cy="1135902"/>
                <a:chOff x="8356225" y="3672261"/>
                <a:chExt cx="149100" cy="1135902"/>
              </a:xfrm>
            </p:grpSpPr>
            <p:sp>
              <p:nvSpPr>
                <p:cNvPr id="136" name="Google Shape;136;p8"/>
                <p:cNvSpPr/>
                <p:nvPr/>
              </p:nvSpPr>
              <p:spPr>
                <a:xfrm rot="5400000">
                  <a:off x="8356525" y="4165874"/>
                  <a:ext cx="148500" cy="149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137" name="Google Shape;137;p8"/>
                <p:cNvSpPr/>
                <p:nvPr/>
              </p:nvSpPr>
              <p:spPr>
                <a:xfrm rot="5400000">
                  <a:off x="8356525" y="4412406"/>
                  <a:ext cx="148500" cy="149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138" name="Google Shape;138;p8"/>
                <p:cNvSpPr/>
                <p:nvPr/>
              </p:nvSpPr>
              <p:spPr>
                <a:xfrm rot="5400000">
                  <a:off x="8356525" y="3918917"/>
                  <a:ext cx="148500" cy="149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139" name="Google Shape;139;p8"/>
                <p:cNvSpPr/>
                <p:nvPr/>
              </p:nvSpPr>
              <p:spPr>
                <a:xfrm rot="5400000">
                  <a:off x="8356525" y="3671961"/>
                  <a:ext cx="148500" cy="149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140" name="Google Shape;140;p8"/>
                <p:cNvSpPr/>
                <p:nvPr/>
              </p:nvSpPr>
              <p:spPr>
                <a:xfrm rot="5400000">
                  <a:off x="8356525" y="4659363"/>
                  <a:ext cx="148500" cy="149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</p:grpSp>
        </p:grpSp>
        <p:sp>
          <p:nvSpPr>
            <p:cNvPr id="141" name="Google Shape;141;p8"/>
            <p:cNvSpPr/>
            <p:nvPr/>
          </p:nvSpPr>
          <p:spPr>
            <a:xfrm flipH="1" rot="-5400000">
              <a:off x="7674905" y="341"/>
              <a:ext cx="1469100" cy="14691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 rot="5400000">
              <a:off x="130184" y="-151500"/>
              <a:ext cx="1007400" cy="1310400"/>
            </a:xfrm>
            <a:prstGeom prst="round2Diag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01625" y="730250"/>
              <a:ext cx="739200" cy="739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44" name="Google Shape;144;p8"/>
          <p:cNvSpPr txBox="1"/>
          <p:nvPr>
            <p:ph type="title"/>
          </p:nvPr>
        </p:nvSpPr>
        <p:spPr>
          <a:xfrm>
            <a:off x="1969350" y="1721243"/>
            <a:ext cx="5205300" cy="17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9"/>
          <p:cNvGrpSpPr/>
          <p:nvPr/>
        </p:nvGrpSpPr>
        <p:grpSpPr>
          <a:xfrm>
            <a:off x="-21320" y="0"/>
            <a:ext cx="9165325" cy="5143492"/>
            <a:chOff x="-21320" y="0"/>
            <a:chExt cx="9165325" cy="5143492"/>
          </a:xfrm>
        </p:grpSpPr>
        <p:sp>
          <p:nvSpPr>
            <p:cNvPr id="147" name="Google Shape;147;p9"/>
            <p:cNvSpPr/>
            <p:nvPr/>
          </p:nvSpPr>
          <p:spPr>
            <a:xfrm rot="10788682">
              <a:off x="-3803" y="2142"/>
              <a:ext cx="1093506" cy="2266512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 rot="-5400000">
              <a:off x="7674905" y="3674391"/>
              <a:ext cx="1469100" cy="14691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grpSp>
          <p:nvGrpSpPr>
            <p:cNvPr id="149" name="Google Shape;149;p9"/>
            <p:cNvGrpSpPr/>
            <p:nvPr/>
          </p:nvGrpSpPr>
          <p:grpSpPr>
            <a:xfrm>
              <a:off x="7841404" y="3753771"/>
              <a:ext cx="1178731" cy="1178731"/>
              <a:chOff x="1834375" y="-134612"/>
              <a:chExt cx="1348200" cy="1348200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2217015" y="248044"/>
                <a:ext cx="582900" cy="5829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2087561" y="118585"/>
                <a:ext cx="841800" cy="8418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52" name="Google Shape;152;p9"/>
              <p:cNvSpPr/>
              <p:nvPr/>
            </p:nvSpPr>
            <p:spPr>
              <a:xfrm>
                <a:off x="1966075" y="-2888"/>
                <a:ext cx="1084800" cy="10848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153" name="Google Shape;153;p9"/>
              <p:cNvSpPr/>
              <p:nvPr/>
            </p:nvSpPr>
            <p:spPr>
              <a:xfrm>
                <a:off x="1834375" y="-134612"/>
                <a:ext cx="1348200" cy="13482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grpSp>
          <p:nvGrpSpPr>
            <p:cNvPr id="154" name="Google Shape;154;p9"/>
            <p:cNvGrpSpPr/>
            <p:nvPr/>
          </p:nvGrpSpPr>
          <p:grpSpPr>
            <a:xfrm>
              <a:off x="509240" y="4361512"/>
              <a:ext cx="1135902" cy="485000"/>
              <a:chOff x="476924" y="4119012"/>
              <a:chExt cx="1135902" cy="485000"/>
            </a:xfrm>
          </p:grpSpPr>
          <p:grpSp>
            <p:nvGrpSpPr>
              <p:cNvPr id="155" name="Google Shape;155;p9"/>
              <p:cNvGrpSpPr/>
              <p:nvPr/>
            </p:nvGrpSpPr>
            <p:grpSpPr>
              <a:xfrm rot="5400000">
                <a:off x="970325" y="3625611"/>
                <a:ext cx="149100" cy="1135902"/>
                <a:chOff x="8356225" y="3672261"/>
                <a:chExt cx="149100" cy="1135902"/>
              </a:xfrm>
            </p:grpSpPr>
            <p:sp>
              <p:nvSpPr>
                <p:cNvPr id="156" name="Google Shape;156;p9"/>
                <p:cNvSpPr/>
                <p:nvPr/>
              </p:nvSpPr>
              <p:spPr>
                <a:xfrm rot="5400000">
                  <a:off x="8356525" y="4165874"/>
                  <a:ext cx="148500" cy="149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157" name="Google Shape;157;p9"/>
                <p:cNvSpPr/>
                <p:nvPr/>
              </p:nvSpPr>
              <p:spPr>
                <a:xfrm rot="5400000">
                  <a:off x="8356525" y="4412406"/>
                  <a:ext cx="148500" cy="149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158" name="Google Shape;158;p9"/>
                <p:cNvSpPr/>
                <p:nvPr/>
              </p:nvSpPr>
              <p:spPr>
                <a:xfrm rot="5400000">
                  <a:off x="8356525" y="3918917"/>
                  <a:ext cx="148500" cy="149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159" name="Google Shape;159;p9"/>
                <p:cNvSpPr/>
                <p:nvPr/>
              </p:nvSpPr>
              <p:spPr>
                <a:xfrm rot="5400000">
                  <a:off x="8356525" y="3671961"/>
                  <a:ext cx="148500" cy="149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160" name="Google Shape;160;p9"/>
                <p:cNvSpPr/>
                <p:nvPr/>
              </p:nvSpPr>
              <p:spPr>
                <a:xfrm rot="5400000">
                  <a:off x="8356525" y="4659363"/>
                  <a:ext cx="148500" cy="149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</p:grpSp>
          <p:grpSp>
            <p:nvGrpSpPr>
              <p:cNvPr id="161" name="Google Shape;161;p9"/>
              <p:cNvGrpSpPr/>
              <p:nvPr/>
            </p:nvGrpSpPr>
            <p:grpSpPr>
              <a:xfrm rot="5400000">
                <a:off x="970325" y="3961511"/>
                <a:ext cx="149100" cy="1135902"/>
                <a:chOff x="8356225" y="3672261"/>
                <a:chExt cx="149100" cy="1135902"/>
              </a:xfrm>
            </p:grpSpPr>
            <p:sp>
              <p:nvSpPr>
                <p:cNvPr id="162" name="Google Shape;162;p9"/>
                <p:cNvSpPr/>
                <p:nvPr/>
              </p:nvSpPr>
              <p:spPr>
                <a:xfrm rot="5400000">
                  <a:off x="8356525" y="4165874"/>
                  <a:ext cx="148500" cy="149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163" name="Google Shape;163;p9"/>
                <p:cNvSpPr/>
                <p:nvPr/>
              </p:nvSpPr>
              <p:spPr>
                <a:xfrm rot="5400000">
                  <a:off x="8356525" y="4412406"/>
                  <a:ext cx="148500" cy="149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164" name="Google Shape;164;p9"/>
                <p:cNvSpPr/>
                <p:nvPr/>
              </p:nvSpPr>
              <p:spPr>
                <a:xfrm rot="5400000">
                  <a:off x="8356525" y="3918917"/>
                  <a:ext cx="148500" cy="149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165" name="Google Shape;165;p9"/>
                <p:cNvSpPr/>
                <p:nvPr/>
              </p:nvSpPr>
              <p:spPr>
                <a:xfrm rot="5400000">
                  <a:off x="8356525" y="3671961"/>
                  <a:ext cx="148500" cy="149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  <p:sp>
              <p:nvSpPr>
                <p:cNvPr id="166" name="Google Shape;166;p9"/>
                <p:cNvSpPr/>
                <p:nvPr/>
              </p:nvSpPr>
              <p:spPr>
                <a:xfrm rot="5400000">
                  <a:off x="8356525" y="4659363"/>
                  <a:ext cx="148500" cy="1491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Work Sans"/>
                    <a:ea typeface="Work Sans"/>
                    <a:cs typeface="Work Sans"/>
                    <a:sym typeface="Work Sans"/>
                  </a:endParaRPr>
                </a:p>
              </p:txBody>
            </p:sp>
          </p:grpSp>
        </p:grpSp>
        <p:sp>
          <p:nvSpPr>
            <p:cNvPr id="167" name="Google Shape;167;p9"/>
            <p:cNvSpPr/>
            <p:nvPr/>
          </p:nvSpPr>
          <p:spPr>
            <a:xfrm rot="5400000">
              <a:off x="-21320" y="341"/>
              <a:ext cx="1469100" cy="14691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68" name="Google Shape;168;p9"/>
            <p:cNvSpPr/>
            <p:nvPr/>
          </p:nvSpPr>
          <p:spPr>
            <a:xfrm flipH="1" rot="-5400000">
              <a:off x="7985100" y="-151500"/>
              <a:ext cx="1007400" cy="1310400"/>
            </a:xfrm>
            <a:prstGeom prst="round2Diag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169" name="Google Shape;169;p9"/>
          <p:cNvSpPr txBox="1"/>
          <p:nvPr>
            <p:ph type="title"/>
          </p:nvPr>
        </p:nvSpPr>
        <p:spPr>
          <a:xfrm>
            <a:off x="2519475" y="1311100"/>
            <a:ext cx="4019100" cy="11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0" name="Google Shape;170;p9"/>
          <p:cNvSpPr txBox="1"/>
          <p:nvPr>
            <p:ph idx="1" type="subTitle"/>
          </p:nvPr>
        </p:nvSpPr>
        <p:spPr>
          <a:xfrm>
            <a:off x="2519488" y="2902230"/>
            <a:ext cx="4019100" cy="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/>
          <p:nvPr>
            <p:ph idx="2" type="pic"/>
          </p:nvPr>
        </p:nvSpPr>
        <p:spPr>
          <a:xfrm>
            <a:off x="-6650" y="-665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10"/>
          <p:cNvSpPr txBox="1"/>
          <p:nvPr>
            <p:ph type="title"/>
          </p:nvPr>
        </p:nvSpPr>
        <p:spPr>
          <a:xfrm>
            <a:off x="720000" y="4133300"/>
            <a:ext cx="7704000" cy="453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KRhxz6yPjaXYo6i2UaVEIihSwzT-DRbE/view" TargetMode="External"/><Relationship Id="rId4" Type="http://schemas.openxmlformats.org/officeDocument/2006/relationships/image" Target="../media/image10.jpg"/><Relationship Id="rId5" Type="http://schemas.openxmlformats.org/officeDocument/2006/relationships/hyperlink" Target="http://drive.google.com/file/d/1QkgiiqUU-55NZ_dGJUGtWA5qQX61i-TL/view" TargetMode="External"/><Relationship Id="rId6" Type="http://schemas.openxmlformats.org/officeDocument/2006/relationships/image" Target="../media/image2.jp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UF3SMFLC54fqE0MrdqglMLEtoGM7g_En/view" TargetMode="External"/><Relationship Id="rId4" Type="http://schemas.openxmlformats.org/officeDocument/2006/relationships/image" Target="../media/image6.jpg"/><Relationship Id="rId5" Type="http://schemas.openxmlformats.org/officeDocument/2006/relationships/hyperlink" Target="http://drive.google.com/file/d/1xEIbe5zXe_3cTYtUSXsiGM61bWx5L_a6/view" TargetMode="External"/><Relationship Id="rId6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hyperlink" Target="http://drive.google.com/file/d/1DCKQ3BrAsJ8-1wMJVfbkxoMDr4OlXAyi/view" TargetMode="External"/><Relationship Id="rId5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9"/>
          <p:cNvSpPr txBox="1"/>
          <p:nvPr>
            <p:ph type="ctrTitle"/>
          </p:nvPr>
        </p:nvSpPr>
        <p:spPr>
          <a:xfrm>
            <a:off x="848700" y="764800"/>
            <a:ext cx="4563900" cy="24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MADO </a:t>
            </a:r>
            <a:r>
              <a:rPr lang="en" sz="3800"/>
              <a:t>Presentation</a:t>
            </a:r>
            <a:r>
              <a:rPr lang="en" sz="3800"/>
              <a:t>: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IMD Solutions Inc.</a:t>
            </a:r>
            <a:endParaRPr sz="5100"/>
          </a:p>
        </p:txBody>
      </p:sp>
      <p:sp>
        <p:nvSpPr>
          <p:cNvPr id="595" name="Google Shape;595;p39"/>
          <p:cNvSpPr txBox="1"/>
          <p:nvPr>
            <p:ph idx="1" type="subTitle"/>
          </p:nvPr>
        </p:nvSpPr>
        <p:spPr>
          <a:xfrm>
            <a:off x="1785500" y="3566100"/>
            <a:ext cx="63849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Stofer, Aashi Singh, Mina Yoon, Sophia Zhang</a:t>
            </a:r>
            <a:endParaRPr/>
          </a:p>
        </p:txBody>
      </p:sp>
      <p:cxnSp>
        <p:nvCxnSpPr>
          <p:cNvPr id="596" name="Google Shape;596;p39"/>
          <p:cNvCxnSpPr/>
          <p:nvPr/>
        </p:nvCxnSpPr>
        <p:spPr>
          <a:xfrm>
            <a:off x="946100" y="3486750"/>
            <a:ext cx="7224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7" name="Google Shape;597;p39"/>
          <p:cNvPicPr preferRelativeResize="0"/>
          <p:nvPr/>
        </p:nvPicPr>
        <p:blipFill rotWithShape="1">
          <a:blip r:embed="rId3">
            <a:alphaModFix/>
          </a:blip>
          <a:srcRect b="8475" l="25908" r="26639" t="12020"/>
          <a:stretch/>
        </p:blipFill>
        <p:spPr>
          <a:xfrm>
            <a:off x="5352850" y="1039444"/>
            <a:ext cx="1884425" cy="23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8"/>
          <p:cNvSpPr txBox="1"/>
          <p:nvPr/>
        </p:nvSpPr>
        <p:spPr>
          <a:xfrm>
            <a:off x="6685975" y="1082575"/>
            <a:ext cx="2457900" cy="1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GlucoGuard Demo with Raspberry Pi</a:t>
            </a:r>
            <a:endParaRPr b="1" sz="2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781" name="Google Shape;781;p48" title="mouthguard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925" y="405587"/>
            <a:ext cx="1958313" cy="39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8" title="rasberrypi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9812" y="405588"/>
            <a:ext cx="2232376" cy="396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750" y="400285"/>
            <a:ext cx="1958325" cy="3979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8"/>
          <p:cNvPicPr preferRelativeResize="0"/>
          <p:nvPr/>
        </p:nvPicPr>
        <p:blipFill rotWithShape="1">
          <a:blip r:embed="rId8">
            <a:alphaModFix/>
          </a:blip>
          <a:srcRect b="7896" l="4867" r="7266" t="4369"/>
          <a:stretch/>
        </p:blipFill>
        <p:spPr>
          <a:xfrm>
            <a:off x="6685975" y="2591875"/>
            <a:ext cx="2344450" cy="21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9"/>
          <p:cNvSpPr/>
          <p:nvPr/>
        </p:nvSpPr>
        <p:spPr>
          <a:xfrm>
            <a:off x="2314800" y="1588575"/>
            <a:ext cx="1421100" cy="827700"/>
          </a:xfrm>
          <a:prstGeom prst="roundRect">
            <a:avLst>
              <a:gd fmla="val 16667" name="adj"/>
            </a:avLst>
          </a:prstGeom>
          <a:solidFill>
            <a:srgbClr val="B3C3CE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90" name="Google Shape;790;p49"/>
          <p:cNvSpPr txBox="1"/>
          <p:nvPr>
            <p:ph type="title"/>
          </p:nvPr>
        </p:nvSpPr>
        <p:spPr>
          <a:xfrm>
            <a:off x="1969350" y="-1"/>
            <a:ext cx="5205300" cy="14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</a:t>
            </a:r>
            <a:endParaRPr/>
          </a:p>
        </p:txBody>
      </p:sp>
      <p:cxnSp>
        <p:nvCxnSpPr>
          <p:cNvPr id="791" name="Google Shape;791;p49"/>
          <p:cNvCxnSpPr/>
          <p:nvPr/>
        </p:nvCxnSpPr>
        <p:spPr>
          <a:xfrm>
            <a:off x="6164800" y="2729699"/>
            <a:ext cx="0" cy="54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92" name="Google Shape;792;p49"/>
          <p:cNvPicPr preferRelativeResize="0"/>
          <p:nvPr/>
        </p:nvPicPr>
        <p:blipFill rotWithShape="1">
          <a:blip r:embed="rId3">
            <a:alphaModFix/>
          </a:blip>
          <a:srcRect b="70326" l="9663" r="9266" t="14644"/>
          <a:stretch/>
        </p:blipFill>
        <p:spPr>
          <a:xfrm>
            <a:off x="4910575" y="3411925"/>
            <a:ext cx="2511450" cy="946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3" name="Google Shape;793;p49"/>
          <p:cNvGrpSpPr/>
          <p:nvPr/>
        </p:nvGrpSpPr>
        <p:grpSpPr>
          <a:xfrm>
            <a:off x="1600488" y="3572086"/>
            <a:ext cx="1022759" cy="889948"/>
            <a:chOff x="2567841" y="1994124"/>
            <a:chExt cx="399812" cy="306477"/>
          </a:xfrm>
        </p:grpSpPr>
        <p:sp>
          <p:nvSpPr>
            <p:cNvPr id="794" name="Google Shape;794;p49"/>
            <p:cNvSpPr/>
            <p:nvPr/>
          </p:nvSpPr>
          <p:spPr>
            <a:xfrm>
              <a:off x="2567841" y="1994124"/>
              <a:ext cx="399812" cy="306477"/>
            </a:xfrm>
            <a:custGeom>
              <a:rect b="b" l="l" r="r" t="t"/>
              <a:pathLst>
                <a:path extrusionOk="0" h="9621" w="12551">
                  <a:moveTo>
                    <a:pt x="11157" y="346"/>
                  </a:moveTo>
                  <a:lnTo>
                    <a:pt x="11157" y="6584"/>
                  </a:lnTo>
                  <a:lnTo>
                    <a:pt x="1334" y="6584"/>
                  </a:lnTo>
                  <a:lnTo>
                    <a:pt x="1334" y="346"/>
                  </a:lnTo>
                  <a:close/>
                  <a:moveTo>
                    <a:pt x="7442" y="7930"/>
                  </a:moveTo>
                  <a:lnTo>
                    <a:pt x="7621" y="8561"/>
                  </a:lnTo>
                  <a:lnTo>
                    <a:pt x="4859" y="8561"/>
                  </a:lnTo>
                  <a:lnTo>
                    <a:pt x="5037" y="7930"/>
                  </a:lnTo>
                  <a:close/>
                  <a:moveTo>
                    <a:pt x="11217" y="6954"/>
                  </a:moveTo>
                  <a:lnTo>
                    <a:pt x="12038" y="8561"/>
                  </a:lnTo>
                  <a:lnTo>
                    <a:pt x="7990" y="8561"/>
                  </a:lnTo>
                  <a:lnTo>
                    <a:pt x="7776" y="7835"/>
                  </a:lnTo>
                  <a:cubicBezTo>
                    <a:pt x="7740" y="7680"/>
                    <a:pt x="7597" y="7573"/>
                    <a:pt x="7454" y="7573"/>
                  </a:cubicBezTo>
                  <a:lnTo>
                    <a:pt x="5013" y="7573"/>
                  </a:lnTo>
                  <a:cubicBezTo>
                    <a:pt x="4859" y="7573"/>
                    <a:pt x="4716" y="7680"/>
                    <a:pt x="4680" y="7835"/>
                  </a:cubicBezTo>
                  <a:lnTo>
                    <a:pt x="4478" y="8561"/>
                  </a:lnTo>
                  <a:lnTo>
                    <a:pt x="430" y="8561"/>
                  </a:lnTo>
                  <a:lnTo>
                    <a:pt x="1263" y="6954"/>
                  </a:lnTo>
                  <a:close/>
                  <a:moveTo>
                    <a:pt x="12157" y="8930"/>
                  </a:moveTo>
                  <a:lnTo>
                    <a:pt x="12157" y="9216"/>
                  </a:lnTo>
                  <a:lnTo>
                    <a:pt x="12169" y="9216"/>
                  </a:lnTo>
                  <a:cubicBezTo>
                    <a:pt x="12169" y="9239"/>
                    <a:pt x="12145" y="9275"/>
                    <a:pt x="12110" y="9275"/>
                  </a:cubicBezTo>
                  <a:lnTo>
                    <a:pt x="382" y="9275"/>
                  </a:lnTo>
                  <a:cubicBezTo>
                    <a:pt x="346" y="9275"/>
                    <a:pt x="322" y="9239"/>
                    <a:pt x="322" y="9216"/>
                  </a:cubicBezTo>
                  <a:lnTo>
                    <a:pt x="322" y="8930"/>
                  </a:lnTo>
                  <a:close/>
                  <a:moveTo>
                    <a:pt x="1334" y="0"/>
                  </a:moveTo>
                  <a:cubicBezTo>
                    <a:pt x="1144" y="0"/>
                    <a:pt x="977" y="167"/>
                    <a:pt x="977" y="357"/>
                  </a:cubicBezTo>
                  <a:lnTo>
                    <a:pt x="977" y="6739"/>
                  </a:lnTo>
                  <a:lnTo>
                    <a:pt x="1" y="8680"/>
                  </a:lnTo>
                  <a:lnTo>
                    <a:pt x="1" y="8692"/>
                  </a:lnTo>
                  <a:lnTo>
                    <a:pt x="1" y="8704"/>
                  </a:lnTo>
                  <a:lnTo>
                    <a:pt x="1" y="8728"/>
                  </a:lnTo>
                  <a:lnTo>
                    <a:pt x="1" y="8739"/>
                  </a:lnTo>
                  <a:lnTo>
                    <a:pt x="1" y="9204"/>
                  </a:lnTo>
                  <a:cubicBezTo>
                    <a:pt x="1" y="9442"/>
                    <a:pt x="191" y="9620"/>
                    <a:pt x="406" y="9620"/>
                  </a:cubicBezTo>
                  <a:lnTo>
                    <a:pt x="12133" y="9620"/>
                  </a:lnTo>
                  <a:cubicBezTo>
                    <a:pt x="12371" y="9620"/>
                    <a:pt x="12550" y="9418"/>
                    <a:pt x="12550" y="9204"/>
                  </a:cubicBezTo>
                  <a:lnTo>
                    <a:pt x="12526" y="8739"/>
                  </a:lnTo>
                  <a:lnTo>
                    <a:pt x="12526" y="8704"/>
                  </a:lnTo>
                  <a:lnTo>
                    <a:pt x="12526" y="8692"/>
                  </a:lnTo>
                  <a:lnTo>
                    <a:pt x="12526" y="8680"/>
                  </a:lnTo>
                  <a:lnTo>
                    <a:pt x="11550" y="6739"/>
                  </a:lnTo>
                  <a:lnTo>
                    <a:pt x="11550" y="357"/>
                  </a:lnTo>
                  <a:cubicBezTo>
                    <a:pt x="11550" y="167"/>
                    <a:pt x="11383" y="0"/>
                    <a:pt x="111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2623237" y="2113963"/>
              <a:ext cx="287523" cy="77025"/>
            </a:xfrm>
            <a:custGeom>
              <a:rect b="b" l="l" r="r" t="t"/>
              <a:pathLst>
                <a:path extrusionOk="0" h="2418" w="9026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lnTo>
                    <a:pt x="0" y="2132"/>
                  </a:lnTo>
                  <a:cubicBezTo>
                    <a:pt x="0" y="2299"/>
                    <a:pt x="131" y="2418"/>
                    <a:pt x="274" y="2418"/>
                  </a:cubicBezTo>
                  <a:lnTo>
                    <a:pt x="8727" y="2418"/>
                  </a:lnTo>
                  <a:cubicBezTo>
                    <a:pt x="8894" y="2418"/>
                    <a:pt x="9013" y="2287"/>
                    <a:pt x="9013" y="2132"/>
                  </a:cubicBezTo>
                  <a:lnTo>
                    <a:pt x="9013" y="179"/>
                  </a:lnTo>
                  <a:cubicBezTo>
                    <a:pt x="9025" y="96"/>
                    <a:pt x="8942" y="1"/>
                    <a:pt x="8835" y="1"/>
                  </a:cubicBezTo>
                  <a:cubicBezTo>
                    <a:pt x="8727" y="1"/>
                    <a:pt x="8656" y="96"/>
                    <a:pt x="8656" y="179"/>
                  </a:cubicBezTo>
                  <a:lnTo>
                    <a:pt x="8656" y="2049"/>
                  </a:lnTo>
                  <a:lnTo>
                    <a:pt x="357" y="2049"/>
                  </a:lnTo>
                  <a:lnTo>
                    <a:pt x="357" y="179"/>
                  </a:lnTo>
                  <a:cubicBezTo>
                    <a:pt x="357" y="84"/>
                    <a:pt x="262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9"/>
            <p:cNvSpPr/>
            <p:nvPr/>
          </p:nvSpPr>
          <p:spPr>
            <a:xfrm>
              <a:off x="2623237" y="2017251"/>
              <a:ext cx="287523" cy="77025"/>
            </a:xfrm>
            <a:custGeom>
              <a:rect b="b" l="l" r="r" t="t"/>
              <a:pathLst>
                <a:path extrusionOk="0" h="2418" w="9026">
                  <a:moveTo>
                    <a:pt x="286" y="1"/>
                  </a:moveTo>
                  <a:cubicBezTo>
                    <a:pt x="119" y="1"/>
                    <a:pt x="0" y="143"/>
                    <a:pt x="0" y="286"/>
                  </a:cubicBezTo>
                  <a:lnTo>
                    <a:pt x="0" y="2239"/>
                  </a:lnTo>
                  <a:cubicBezTo>
                    <a:pt x="0" y="2346"/>
                    <a:pt x="84" y="2418"/>
                    <a:pt x="179" y="2418"/>
                  </a:cubicBezTo>
                  <a:cubicBezTo>
                    <a:pt x="286" y="2418"/>
                    <a:pt x="357" y="2322"/>
                    <a:pt x="357" y="2239"/>
                  </a:cubicBezTo>
                  <a:lnTo>
                    <a:pt x="357" y="382"/>
                  </a:lnTo>
                  <a:lnTo>
                    <a:pt x="8656" y="382"/>
                  </a:lnTo>
                  <a:lnTo>
                    <a:pt x="8656" y="2239"/>
                  </a:lnTo>
                  <a:cubicBezTo>
                    <a:pt x="8656" y="2346"/>
                    <a:pt x="8751" y="2418"/>
                    <a:pt x="8835" y="2418"/>
                  </a:cubicBezTo>
                  <a:cubicBezTo>
                    <a:pt x="8942" y="2418"/>
                    <a:pt x="9013" y="2322"/>
                    <a:pt x="9013" y="2239"/>
                  </a:cubicBezTo>
                  <a:lnTo>
                    <a:pt x="9013" y="286"/>
                  </a:lnTo>
                  <a:cubicBezTo>
                    <a:pt x="9025" y="143"/>
                    <a:pt x="8894" y="1"/>
                    <a:pt x="8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" name="Google Shape;797;p49"/>
          <p:cNvGrpSpPr/>
          <p:nvPr/>
        </p:nvGrpSpPr>
        <p:grpSpPr>
          <a:xfrm>
            <a:off x="3567323" y="3516105"/>
            <a:ext cx="554390" cy="946055"/>
            <a:chOff x="2733594" y="2287427"/>
            <a:chExt cx="207582" cy="359594"/>
          </a:xfrm>
        </p:grpSpPr>
        <p:sp>
          <p:nvSpPr>
            <p:cNvPr id="798" name="Google Shape;798;p49"/>
            <p:cNvSpPr/>
            <p:nvPr/>
          </p:nvSpPr>
          <p:spPr>
            <a:xfrm>
              <a:off x="2733594" y="2287427"/>
              <a:ext cx="207582" cy="359594"/>
            </a:xfrm>
            <a:custGeom>
              <a:rect b="b" l="l" r="r" t="t"/>
              <a:pathLst>
                <a:path extrusionOk="0" h="11324" w="6537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9"/>
            <p:cNvSpPr/>
            <p:nvPr/>
          </p:nvSpPr>
          <p:spPr>
            <a:xfrm>
              <a:off x="2754395" y="2308608"/>
              <a:ext cx="31787" cy="10257"/>
            </a:xfrm>
            <a:custGeom>
              <a:rect b="b" l="l" r="r" t="t"/>
              <a:pathLst>
                <a:path extrusionOk="0" h="323" w="100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9"/>
            <p:cNvSpPr/>
            <p:nvPr/>
          </p:nvSpPr>
          <p:spPr>
            <a:xfrm>
              <a:off x="2743789" y="2594053"/>
              <a:ext cx="31406" cy="31056"/>
            </a:xfrm>
            <a:custGeom>
              <a:rect b="b" l="l" r="r" t="t"/>
              <a:pathLst>
                <a:path extrusionOk="0" h="978" w="989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9"/>
            <p:cNvSpPr/>
            <p:nvPr/>
          </p:nvSpPr>
          <p:spPr>
            <a:xfrm>
              <a:off x="2733596" y="2308608"/>
              <a:ext cx="10225" cy="10257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02" name="Google Shape;802;p49"/>
          <p:cNvCxnSpPr/>
          <p:nvPr/>
        </p:nvCxnSpPr>
        <p:spPr>
          <a:xfrm>
            <a:off x="1600500" y="3154200"/>
            <a:ext cx="2849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03" name="Google Shape;803;p49"/>
          <p:cNvSpPr txBox="1"/>
          <p:nvPr/>
        </p:nvSpPr>
        <p:spPr>
          <a:xfrm>
            <a:off x="2314800" y="1588475"/>
            <a:ext cx="14211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Backend</a:t>
            </a:r>
            <a:endParaRPr sz="2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Service</a:t>
            </a:r>
            <a:endParaRPr sz="2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804" name="Google Shape;804;p49"/>
          <p:cNvCxnSpPr/>
          <p:nvPr/>
        </p:nvCxnSpPr>
        <p:spPr>
          <a:xfrm>
            <a:off x="3181500" y="2576425"/>
            <a:ext cx="554400" cy="83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805" name="Google Shape;805;p49"/>
          <p:cNvCxnSpPr/>
          <p:nvPr/>
        </p:nvCxnSpPr>
        <p:spPr>
          <a:xfrm flipH="1" rot="10800000">
            <a:off x="2314800" y="2576425"/>
            <a:ext cx="554400" cy="83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grpSp>
        <p:nvGrpSpPr>
          <p:cNvPr id="806" name="Google Shape;806;p49"/>
          <p:cNvGrpSpPr/>
          <p:nvPr/>
        </p:nvGrpSpPr>
        <p:grpSpPr>
          <a:xfrm>
            <a:off x="5350178" y="1588570"/>
            <a:ext cx="1632250" cy="1035845"/>
            <a:chOff x="7009649" y="1541981"/>
            <a:chExt cx="524940" cy="320655"/>
          </a:xfrm>
        </p:grpSpPr>
        <p:sp>
          <p:nvSpPr>
            <p:cNvPr id="807" name="Google Shape;807;p49"/>
            <p:cNvSpPr/>
            <p:nvPr/>
          </p:nvSpPr>
          <p:spPr>
            <a:xfrm>
              <a:off x="7009649" y="1541981"/>
              <a:ext cx="524940" cy="320655"/>
            </a:xfrm>
            <a:custGeom>
              <a:rect b="b" l="l" r="r" t="t"/>
              <a:pathLst>
                <a:path extrusionOk="0" h="10074" w="16492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9"/>
            <p:cNvSpPr/>
            <p:nvPr/>
          </p:nvSpPr>
          <p:spPr>
            <a:xfrm>
              <a:off x="7110104" y="1604909"/>
              <a:ext cx="61782" cy="41697"/>
            </a:xfrm>
            <a:custGeom>
              <a:rect b="b" l="l" r="r" t="t"/>
              <a:pathLst>
                <a:path extrusionOk="0" h="1310" w="1941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9"/>
            <p:cNvSpPr/>
            <p:nvPr/>
          </p:nvSpPr>
          <p:spPr>
            <a:xfrm>
              <a:off x="7110455" y="1655296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9"/>
            <p:cNvSpPr/>
            <p:nvPr/>
          </p:nvSpPr>
          <p:spPr>
            <a:xfrm>
              <a:off x="7146104" y="1676909"/>
              <a:ext cx="61050" cy="41729"/>
            </a:xfrm>
            <a:custGeom>
              <a:rect b="b" l="l" r="r" t="t"/>
              <a:pathLst>
                <a:path extrusionOk="0" h="1311" w="1918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7110455" y="1726563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7262825" y="1636739"/>
              <a:ext cx="48541" cy="80371"/>
            </a:xfrm>
            <a:custGeom>
              <a:rect b="b" l="l" r="r" t="t"/>
              <a:pathLst>
                <a:path extrusionOk="0" h="2525" w="1525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9"/>
            <p:cNvSpPr/>
            <p:nvPr/>
          </p:nvSpPr>
          <p:spPr>
            <a:xfrm>
              <a:off x="7380691" y="1636357"/>
              <a:ext cx="48891" cy="80371"/>
            </a:xfrm>
            <a:custGeom>
              <a:rect b="b" l="l" r="r" t="t"/>
              <a:pathLst>
                <a:path extrusionOk="0" h="2525" w="1536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9"/>
            <p:cNvSpPr/>
            <p:nvPr/>
          </p:nvSpPr>
          <p:spPr>
            <a:xfrm>
              <a:off x="7321933" y="1626744"/>
              <a:ext cx="48923" cy="99851"/>
            </a:xfrm>
            <a:custGeom>
              <a:rect b="b" l="l" r="r" t="t"/>
              <a:pathLst>
                <a:path extrusionOk="0" h="3137" w="1537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0"/>
          <p:cNvSpPr txBox="1"/>
          <p:nvPr>
            <p:ph type="title"/>
          </p:nvPr>
        </p:nvSpPr>
        <p:spPr>
          <a:xfrm>
            <a:off x="2522700" y="606488"/>
            <a:ext cx="40986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cxnSp>
        <p:nvCxnSpPr>
          <p:cNvPr id="820" name="Google Shape;820;p50"/>
          <p:cNvCxnSpPr/>
          <p:nvPr/>
        </p:nvCxnSpPr>
        <p:spPr>
          <a:xfrm>
            <a:off x="2467509" y="1793238"/>
            <a:ext cx="4209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1" name="Google Shape;821;p50"/>
          <p:cNvPicPr preferRelativeResize="0"/>
          <p:nvPr/>
        </p:nvPicPr>
        <p:blipFill rotWithShape="1">
          <a:blip r:embed="rId3">
            <a:alphaModFix/>
          </a:blip>
          <a:srcRect b="8475" l="25908" r="26639" t="12020"/>
          <a:stretch/>
        </p:blipFill>
        <p:spPr>
          <a:xfrm>
            <a:off x="3682075" y="2169057"/>
            <a:ext cx="1884425" cy="23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0"/>
          <p:cNvSpPr txBox="1"/>
          <p:nvPr>
            <p:ph type="ctrTitle"/>
          </p:nvPr>
        </p:nvSpPr>
        <p:spPr>
          <a:xfrm>
            <a:off x="670675" y="693750"/>
            <a:ext cx="4217400" cy="95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03" name="Google Shape;603;p40"/>
          <p:cNvSpPr txBox="1"/>
          <p:nvPr/>
        </p:nvSpPr>
        <p:spPr>
          <a:xfrm>
            <a:off x="953325" y="1645950"/>
            <a:ext cx="6905400" cy="25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- </a:t>
            </a: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Product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: Automated Glucose Delivery Device (GlucoGuard)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- Purpose: Monitors glucose levels for type 1 diabetes patients.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- Function: Administers glucose during nocturnal hypoglycemia.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- </a:t>
            </a: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Predictive Model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- Purpose: Prevents low blood sugar during sleep.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- Function: Predicts hypoglycemic events.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- </a:t>
            </a: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User Application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- Purpose: Provides a flexible UI for users.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- Function: Allows users to monitor glucose levels and 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receive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alerts.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04" name="Google Shape;604;p40"/>
          <p:cNvGrpSpPr/>
          <p:nvPr/>
        </p:nvGrpSpPr>
        <p:grpSpPr>
          <a:xfrm>
            <a:off x="5361560" y="2162699"/>
            <a:ext cx="3059795" cy="1934221"/>
            <a:chOff x="5373476" y="2145525"/>
            <a:chExt cx="3141473" cy="2017125"/>
          </a:xfrm>
        </p:grpSpPr>
        <p:pic>
          <p:nvPicPr>
            <p:cNvPr id="605" name="Google Shape;605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73476" y="2145525"/>
              <a:ext cx="3141473" cy="2017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p40"/>
            <p:cNvSpPr txBox="1"/>
            <p:nvPr/>
          </p:nvSpPr>
          <p:spPr>
            <a:xfrm rot="-442692">
              <a:off x="5623702" y="3221508"/>
              <a:ext cx="362098" cy="248680"/>
            </a:xfrm>
            <a:prstGeom prst="rect">
              <a:avLst/>
            </a:prstGeom>
            <a:solidFill>
              <a:srgbClr val="3E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07" name="Google Shape;607;p40"/>
            <p:cNvSpPr txBox="1"/>
            <p:nvPr/>
          </p:nvSpPr>
          <p:spPr>
            <a:xfrm rot="-719918">
              <a:off x="7081257" y="3221586"/>
              <a:ext cx="362213" cy="248774"/>
            </a:xfrm>
            <a:prstGeom prst="rect">
              <a:avLst/>
            </a:prstGeom>
            <a:solidFill>
              <a:srgbClr val="3E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08" name="Google Shape;608;p40"/>
            <p:cNvSpPr txBox="1"/>
            <p:nvPr/>
          </p:nvSpPr>
          <p:spPr>
            <a:xfrm rot="-383448">
              <a:off x="5591576" y="3146532"/>
              <a:ext cx="450097" cy="1723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2F2F2"/>
                  </a:solidFill>
                  <a:latin typeface="Work Sans"/>
                  <a:ea typeface="Work Sans"/>
                  <a:cs typeface="Work Sans"/>
                  <a:sym typeface="Work Sans"/>
                </a:rPr>
                <a:t>85</a:t>
              </a:r>
              <a:endParaRPr>
                <a:solidFill>
                  <a:srgbClr val="F2F2F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09" name="Google Shape;609;p40"/>
            <p:cNvSpPr txBox="1"/>
            <p:nvPr/>
          </p:nvSpPr>
          <p:spPr>
            <a:xfrm rot="-635913">
              <a:off x="7031285" y="3147855"/>
              <a:ext cx="450180" cy="137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2F2F2"/>
                  </a:solidFill>
                  <a:latin typeface="Work Sans"/>
                  <a:ea typeface="Work Sans"/>
                  <a:cs typeface="Work Sans"/>
                  <a:sym typeface="Work Sans"/>
                </a:rPr>
                <a:t>60</a:t>
              </a:r>
              <a:endParaRPr>
                <a:solidFill>
                  <a:srgbClr val="F2F2F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1"/>
          <p:cNvSpPr/>
          <p:nvPr/>
        </p:nvSpPr>
        <p:spPr>
          <a:xfrm flipH="1">
            <a:off x="3407675" y="1888063"/>
            <a:ext cx="2231700" cy="2231700"/>
          </a:xfrm>
          <a:prstGeom prst="pie">
            <a:avLst>
              <a:gd fmla="val 0" name="adj1"/>
              <a:gd fmla="val 5389467" name="adj2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15" name="Google Shape;615;p41"/>
          <p:cNvSpPr/>
          <p:nvPr/>
        </p:nvSpPr>
        <p:spPr>
          <a:xfrm>
            <a:off x="3579988" y="1888063"/>
            <a:ext cx="2231700" cy="2231700"/>
          </a:xfrm>
          <a:prstGeom prst="pie">
            <a:avLst>
              <a:gd fmla="val 0" name="adj1"/>
              <a:gd fmla="val 5389467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16" name="Google Shape;616;p41"/>
          <p:cNvSpPr/>
          <p:nvPr/>
        </p:nvSpPr>
        <p:spPr>
          <a:xfrm flipH="1" rot="10800000">
            <a:off x="3579975" y="1721238"/>
            <a:ext cx="2231700" cy="2231700"/>
          </a:xfrm>
          <a:prstGeom prst="pie">
            <a:avLst>
              <a:gd fmla="val 0" name="adj1"/>
              <a:gd fmla="val 5389467" name="adj2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17" name="Google Shape;617;p41"/>
          <p:cNvSpPr txBox="1"/>
          <p:nvPr>
            <p:ph type="title"/>
          </p:nvPr>
        </p:nvSpPr>
        <p:spPr>
          <a:xfrm>
            <a:off x="459100" y="311500"/>
            <a:ext cx="354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618" name="Google Shape;618;p41"/>
          <p:cNvSpPr/>
          <p:nvPr/>
        </p:nvSpPr>
        <p:spPr>
          <a:xfrm>
            <a:off x="3509563" y="1836238"/>
            <a:ext cx="2231700" cy="2231700"/>
          </a:xfrm>
          <a:prstGeom prst="pie">
            <a:avLst>
              <a:gd fmla="val 0" name="adj1"/>
              <a:gd fmla="val 5389467" name="adj2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19" name="Google Shape;619;p41"/>
          <p:cNvSpPr/>
          <p:nvPr/>
        </p:nvSpPr>
        <p:spPr>
          <a:xfrm flipH="1" rot="10800000">
            <a:off x="3509550" y="1657288"/>
            <a:ext cx="2231700" cy="2231700"/>
          </a:xfrm>
          <a:prstGeom prst="pie">
            <a:avLst>
              <a:gd fmla="val 0" name="adj1"/>
              <a:gd fmla="val 5389467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20" name="Google Shape;620;p41"/>
          <p:cNvSpPr/>
          <p:nvPr/>
        </p:nvSpPr>
        <p:spPr>
          <a:xfrm rot="10800000">
            <a:off x="3407688" y="1721238"/>
            <a:ext cx="2231700" cy="2231700"/>
          </a:xfrm>
          <a:prstGeom prst="pie">
            <a:avLst>
              <a:gd fmla="val 0" name="adj1"/>
              <a:gd fmla="val 5389467" name="adj2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21" name="Google Shape;621;p41"/>
          <p:cNvSpPr/>
          <p:nvPr/>
        </p:nvSpPr>
        <p:spPr>
          <a:xfrm flipH="1">
            <a:off x="3332300" y="1836238"/>
            <a:ext cx="2231700" cy="2231700"/>
          </a:xfrm>
          <a:prstGeom prst="pie">
            <a:avLst>
              <a:gd fmla="val 0" name="adj1"/>
              <a:gd fmla="val 5389467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22" name="Google Shape;622;p41"/>
          <p:cNvSpPr txBox="1"/>
          <p:nvPr/>
        </p:nvSpPr>
        <p:spPr>
          <a:xfrm>
            <a:off x="6108100" y="1169825"/>
            <a:ext cx="17154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ML Modeling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623" name="Google Shape;623;p41"/>
          <p:cNvCxnSpPr/>
          <p:nvPr/>
        </p:nvCxnSpPr>
        <p:spPr>
          <a:xfrm>
            <a:off x="5310300" y="3824825"/>
            <a:ext cx="532800" cy="50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41"/>
          <p:cNvCxnSpPr/>
          <p:nvPr/>
        </p:nvCxnSpPr>
        <p:spPr>
          <a:xfrm>
            <a:off x="5833725" y="4321275"/>
            <a:ext cx="1624500" cy="1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41"/>
          <p:cNvSpPr txBox="1"/>
          <p:nvPr/>
        </p:nvSpPr>
        <p:spPr>
          <a:xfrm>
            <a:off x="6009925" y="3990950"/>
            <a:ext cx="17154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Integration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26" name="Google Shape;626;p41"/>
          <p:cNvSpPr/>
          <p:nvPr/>
        </p:nvSpPr>
        <p:spPr>
          <a:xfrm rot="10800000">
            <a:off x="3332313" y="1657288"/>
            <a:ext cx="2231700" cy="2231700"/>
          </a:xfrm>
          <a:prstGeom prst="pie">
            <a:avLst>
              <a:gd fmla="val 0" name="adj1"/>
              <a:gd fmla="val 5389467" name="adj2"/>
            </a:avLst>
          </a:prstGeom>
          <a:solidFill>
            <a:srgbClr val="C27B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627" name="Google Shape;627;p41"/>
          <p:cNvCxnSpPr/>
          <p:nvPr/>
        </p:nvCxnSpPr>
        <p:spPr>
          <a:xfrm>
            <a:off x="5973138" y="1521550"/>
            <a:ext cx="1624500" cy="1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" name="Google Shape;628;p41"/>
          <p:cNvCxnSpPr/>
          <p:nvPr/>
        </p:nvCxnSpPr>
        <p:spPr>
          <a:xfrm flipH="1">
            <a:off x="3233738" y="3824825"/>
            <a:ext cx="532800" cy="50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41"/>
          <p:cNvCxnSpPr/>
          <p:nvPr/>
        </p:nvCxnSpPr>
        <p:spPr>
          <a:xfrm>
            <a:off x="1622650" y="4328725"/>
            <a:ext cx="1624500" cy="1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41"/>
          <p:cNvSpPr txBox="1"/>
          <p:nvPr/>
        </p:nvSpPr>
        <p:spPr>
          <a:xfrm>
            <a:off x="1577200" y="3990950"/>
            <a:ext cx="17154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Application Dev.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631" name="Google Shape;631;p41"/>
          <p:cNvCxnSpPr/>
          <p:nvPr/>
        </p:nvCxnSpPr>
        <p:spPr>
          <a:xfrm>
            <a:off x="3101400" y="1509700"/>
            <a:ext cx="532800" cy="50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2" name="Google Shape;632;p41"/>
          <p:cNvCxnSpPr/>
          <p:nvPr/>
        </p:nvCxnSpPr>
        <p:spPr>
          <a:xfrm>
            <a:off x="1489450" y="1509700"/>
            <a:ext cx="1624500" cy="1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41"/>
          <p:cNvSpPr txBox="1"/>
          <p:nvPr/>
        </p:nvSpPr>
        <p:spPr>
          <a:xfrm>
            <a:off x="1444000" y="1148775"/>
            <a:ext cx="17154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Data Processing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634" name="Google Shape;634;p41"/>
          <p:cNvCxnSpPr/>
          <p:nvPr/>
        </p:nvCxnSpPr>
        <p:spPr>
          <a:xfrm flipH="1">
            <a:off x="5440350" y="1509700"/>
            <a:ext cx="532800" cy="50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35" name="Google Shape;635;p41"/>
          <p:cNvGrpSpPr/>
          <p:nvPr/>
        </p:nvGrpSpPr>
        <p:grpSpPr>
          <a:xfrm>
            <a:off x="4771308" y="2092697"/>
            <a:ext cx="669045" cy="572686"/>
            <a:chOff x="5626763" y="2013829"/>
            <a:chExt cx="351722" cy="274788"/>
          </a:xfrm>
        </p:grpSpPr>
        <p:sp>
          <p:nvSpPr>
            <p:cNvPr id="636" name="Google Shape;636;p41"/>
            <p:cNvSpPr/>
            <p:nvPr/>
          </p:nvSpPr>
          <p:spPr>
            <a:xfrm>
              <a:off x="5626763" y="2013829"/>
              <a:ext cx="351722" cy="274788"/>
            </a:xfrm>
            <a:custGeom>
              <a:rect b="b" l="l" r="r" t="t"/>
              <a:pathLst>
                <a:path extrusionOk="0" h="8633" w="1105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5784799" y="2125234"/>
              <a:ext cx="33390" cy="70503"/>
            </a:xfrm>
            <a:custGeom>
              <a:rect b="b" l="l" r="r" t="t"/>
              <a:pathLst>
                <a:path extrusionOk="0" h="2215" w="1049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5824236" y="2097956"/>
              <a:ext cx="33740" cy="97782"/>
            </a:xfrm>
            <a:custGeom>
              <a:rect b="b" l="l" r="r" t="t"/>
              <a:pathLst>
                <a:path extrusionOk="0" h="3072" w="106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5864024" y="2111961"/>
              <a:ext cx="33740" cy="83426"/>
            </a:xfrm>
            <a:custGeom>
              <a:rect b="b" l="l" r="r" t="t"/>
              <a:pathLst>
                <a:path extrusionOk="0" h="2621" w="106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5904193" y="2065744"/>
              <a:ext cx="33390" cy="129644"/>
            </a:xfrm>
            <a:custGeom>
              <a:rect b="b" l="l" r="r" t="t"/>
              <a:pathLst>
                <a:path extrusionOk="0" h="4073" w="1049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5713563" y="2080131"/>
              <a:ext cx="40965" cy="11395"/>
            </a:xfrm>
            <a:custGeom>
              <a:rect b="b" l="l" r="r" t="t"/>
              <a:pathLst>
                <a:path extrusionOk="0" h="358" w="1287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5713945" y="2097574"/>
              <a:ext cx="56880" cy="11395"/>
            </a:xfrm>
            <a:custGeom>
              <a:rect b="b" l="l" r="r" t="t"/>
              <a:pathLst>
                <a:path extrusionOk="0" h="358" w="1787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5713945" y="2114985"/>
              <a:ext cx="56880" cy="11427"/>
            </a:xfrm>
            <a:custGeom>
              <a:rect b="b" l="l" r="r" t="t"/>
              <a:pathLst>
                <a:path extrusionOk="0" h="359" w="1787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5713945" y="2132810"/>
              <a:ext cx="56880" cy="11013"/>
            </a:xfrm>
            <a:custGeom>
              <a:rect b="b" l="l" r="r" t="t"/>
              <a:pathLst>
                <a:path extrusionOk="0" h="346" w="1787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5663526" y="2182464"/>
              <a:ext cx="69389" cy="68625"/>
            </a:xfrm>
            <a:custGeom>
              <a:rect b="b" l="l" r="r" t="t"/>
              <a:pathLst>
                <a:path extrusionOk="0" h="2156" w="218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41"/>
          <p:cNvSpPr/>
          <p:nvPr/>
        </p:nvSpPr>
        <p:spPr>
          <a:xfrm>
            <a:off x="4798087" y="3112900"/>
            <a:ext cx="615488" cy="572733"/>
          </a:xfrm>
          <a:custGeom>
            <a:rect b="b" l="l" r="r" t="t"/>
            <a:pathLst>
              <a:path extrusionOk="0" h="11134" w="11133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7" name="Google Shape;647;p41"/>
          <p:cNvGrpSpPr/>
          <p:nvPr/>
        </p:nvGrpSpPr>
        <p:grpSpPr>
          <a:xfrm>
            <a:off x="3634206" y="3112912"/>
            <a:ext cx="717436" cy="572723"/>
            <a:chOff x="7009649" y="1541981"/>
            <a:chExt cx="524940" cy="320655"/>
          </a:xfrm>
        </p:grpSpPr>
        <p:sp>
          <p:nvSpPr>
            <p:cNvPr id="648" name="Google Shape;648;p41"/>
            <p:cNvSpPr/>
            <p:nvPr/>
          </p:nvSpPr>
          <p:spPr>
            <a:xfrm>
              <a:off x="7009649" y="1541981"/>
              <a:ext cx="524940" cy="320655"/>
            </a:xfrm>
            <a:custGeom>
              <a:rect b="b" l="l" r="r" t="t"/>
              <a:pathLst>
                <a:path extrusionOk="0" h="10074" w="16492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7110104" y="1604909"/>
              <a:ext cx="61782" cy="41697"/>
            </a:xfrm>
            <a:custGeom>
              <a:rect b="b" l="l" r="r" t="t"/>
              <a:pathLst>
                <a:path extrusionOk="0" h="1310" w="1941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7110455" y="1655296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7146104" y="1676909"/>
              <a:ext cx="61050" cy="41729"/>
            </a:xfrm>
            <a:custGeom>
              <a:rect b="b" l="l" r="r" t="t"/>
              <a:pathLst>
                <a:path extrusionOk="0" h="1311" w="1918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7110455" y="1726563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7262825" y="1636739"/>
              <a:ext cx="48541" cy="80371"/>
            </a:xfrm>
            <a:custGeom>
              <a:rect b="b" l="l" r="r" t="t"/>
              <a:pathLst>
                <a:path extrusionOk="0" h="2525" w="1525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7380691" y="1636357"/>
              <a:ext cx="48891" cy="80371"/>
            </a:xfrm>
            <a:custGeom>
              <a:rect b="b" l="l" r="r" t="t"/>
              <a:pathLst>
                <a:path extrusionOk="0" h="2525" w="1536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7321933" y="1626744"/>
              <a:ext cx="48923" cy="99851"/>
            </a:xfrm>
            <a:custGeom>
              <a:rect b="b" l="l" r="r" t="t"/>
              <a:pathLst>
                <a:path extrusionOk="0" h="3137" w="1537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" name="Google Shape;656;p41"/>
          <p:cNvGrpSpPr/>
          <p:nvPr/>
        </p:nvGrpSpPr>
        <p:grpSpPr>
          <a:xfrm>
            <a:off x="3706899" y="2061134"/>
            <a:ext cx="572039" cy="586758"/>
            <a:chOff x="849016" y="2903255"/>
            <a:chExt cx="356655" cy="335425"/>
          </a:xfrm>
        </p:grpSpPr>
        <p:sp>
          <p:nvSpPr>
            <p:cNvPr id="657" name="Google Shape;657;p41"/>
            <p:cNvSpPr/>
            <p:nvPr/>
          </p:nvSpPr>
          <p:spPr>
            <a:xfrm>
              <a:off x="849016" y="2903255"/>
              <a:ext cx="356655" cy="335425"/>
            </a:xfrm>
            <a:custGeom>
              <a:rect b="b" l="l" r="r" t="t"/>
              <a:pathLst>
                <a:path extrusionOk="0" h="10538" w="11205">
                  <a:moveTo>
                    <a:pt x="9835" y="3192"/>
                  </a:moveTo>
                  <a:lnTo>
                    <a:pt x="9835" y="3680"/>
                  </a:lnTo>
                  <a:lnTo>
                    <a:pt x="2692" y="3680"/>
                  </a:lnTo>
                  <a:cubicBezTo>
                    <a:pt x="2608" y="3680"/>
                    <a:pt x="2525" y="3751"/>
                    <a:pt x="2525" y="3847"/>
                  </a:cubicBezTo>
                  <a:cubicBezTo>
                    <a:pt x="2525" y="3930"/>
                    <a:pt x="2608" y="4013"/>
                    <a:pt x="2692" y="4013"/>
                  </a:cubicBezTo>
                  <a:lnTo>
                    <a:pt x="10824" y="4013"/>
                  </a:lnTo>
                  <a:cubicBezTo>
                    <a:pt x="10847" y="4013"/>
                    <a:pt x="10883" y="4037"/>
                    <a:pt x="10883" y="4073"/>
                  </a:cubicBezTo>
                  <a:lnTo>
                    <a:pt x="10883" y="6478"/>
                  </a:lnTo>
                  <a:cubicBezTo>
                    <a:pt x="10883" y="6514"/>
                    <a:pt x="10847" y="6537"/>
                    <a:pt x="10824" y="6537"/>
                  </a:cubicBezTo>
                  <a:lnTo>
                    <a:pt x="382" y="6537"/>
                  </a:lnTo>
                  <a:cubicBezTo>
                    <a:pt x="358" y="6537"/>
                    <a:pt x="322" y="6502"/>
                    <a:pt x="322" y="6478"/>
                  </a:cubicBezTo>
                  <a:lnTo>
                    <a:pt x="322" y="4073"/>
                  </a:lnTo>
                  <a:cubicBezTo>
                    <a:pt x="322" y="4037"/>
                    <a:pt x="358" y="4013"/>
                    <a:pt x="382" y="4013"/>
                  </a:cubicBezTo>
                  <a:lnTo>
                    <a:pt x="2025" y="4013"/>
                  </a:lnTo>
                  <a:cubicBezTo>
                    <a:pt x="2108" y="4013"/>
                    <a:pt x="2192" y="3930"/>
                    <a:pt x="2192" y="3847"/>
                  </a:cubicBezTo>
                  <a:cubicBezTo>
                    <a:pt x="2192" y="3751"/>
                    <a:pt x="2108" y="3680"/>
                    <a:pt x="2025" y="3680"/>
                  </a:cubicBezTo>
                  <a:lnTo>
                    <a:pt x="1394" y="3680"/>
                  </a:lnTo>
                  <a:lnTo>
                    <a:pt x="1394" y="3192"/>
                  </a:lnTo>
                  <a:close/>
                  <a:moveTo>
                    <a:pt x="9824" y="6871"/>
                  </a:moveTo>
                  <a:lnTo>
                    <a:pt x="9824" y="7359"/>
                  </a:lnTo>
                  <a:lnTo>
                    <a:pt x="1382" y="7359"/>
                  </a:lnTo>
                  <a:lnTo>
                    <a:pt x="1382" y="6871"/>
                  </a:lnTo>
                  <a:close/>
                  <a:moveTo>
                    <a:pt x="382" y="1"/>
                  </a:moveTo>
                  <a:cubicBezTo>
                    <a:pt x="179" y="1"/>
                    <a:pt x="1" y="180"/>
                    <a:pt x="1" y="394"/>
                  </a:cubicBezTo>
                  <a:lnTo>
                    <a:pt x="1" y="2799"/>
                  </a:lnTo>
                  <a:cubicBezTo>
                    <a:pt x="1" y="3013"/>
                    <a:pt x="179" y="3192"/>
                    <a:pt x="382" y="3192"/>
                  </a:cubicBezTo>
                  <a:lnTo>
                    <a:pt x="1061" y="3192"/>
                  </a:lnTo>
                  <a:lnTo>
                    <a:pt x="1061" y="3680"/>
                  </a:lnTo>
                  <a:lnTo>
                    <a:pt x="382" y="3680"/>
                  </a:lnTo>
                  <a:cubicBezTo>
                    <a:pt x="179" y="3680"/>
                    <a:pt x="1" y="3859"/>
                    <a:pt x="1" y="4073"/>
                  </a:cubicBezTo>
                  <a:lnTo>
                    <a:pt x="1" y="6478"/>
                  </a:lnTo>
                  <a:cubicBezTo>
                    <a:pt x="1" y="6692"/>
                    <a:pt x="179" y="6871"/>
                    <a:pt x="382" y="6871"/>
                  </a:cubicBezTo>
                  <a:lnTo>
                    <a:pt x="1061" y="6871"/>
                  </a:lnTo>
                  <a:lnTo>
                    <a:pt x="1061" y="7359"/>
                  </a:lnTo>
                  <a:lnTo>
                    <a:pt x="382" y="7359"/>
                  </a:lnTo>
                  <a:cubicBezTo>
                    <a:pt x="179" y="7359"/>
                    <a:pt x="1" y="7538"/>
                    <a:pt x="1" y="7740"/>
                  </a:cubicBezTo>
                  <a:lnTo>
                    <a:pt x="1" y="10157"/>
                  </a:lnTo>
                  <a:cubicBezTo>
                    <a:pt x="1" y="10359"/>
                    <a:pt x="179" y="10538"/>
                    <a:pt x="382" y="10538"/>
                  </a:cubicBezTo>
                  <a:lnTo>
                    <a:pt x="5002" y="10538"/>
                  </a:lnTo>
                  <a:cubicBezTo>
                    <a:pt x="5085" y="10538"/>
                    <a:pt x="5168" y="10466"/>
                    <a:pt x="5168" y="10383"/>
                  </a:cubicBezTo>
                  <a:cubicBezTo>
                    <a:pt x="5168" y="10288"/>
                    <a:pt x="5085" y="10216"/>
                    <a:pt x="5002" y="10216"/>
                  </a:cubicBezTo>
                  <a:lnTo>
                    <a:pt x="382" y="10216"/>
                  </a:lnTo>
                  <a:cubicBezTo>
                    <a:pt x="358" y="10216"/>
                    <a:pt x="322" y="10181"/>
                    <a:pt x="322" y="10157"/>
                  </a:cubicBezTo>
                  <a:lnTo>
                    <a:pt x="322" y="7740"/>
                  </a:lnTo>
                  <a:cubicBezTo>
                    <a:pt x="322" y="7716"/>
                    <a:pt x="358" y="7680"/>
                    <a:pt x="382" y="7680"/>
                  </a:cubicBezTo>
                  <a:lnTo>
                    <a:pt x="10824" y="7680"/>
                  </a:lnTo>
                  <a:cubicBezTo>
                    <a:pt x="10847" y="7680"/>
                    <a:pt x="10883" y="7716"/>
                    <a:pt x="10883" y="7740"/>
                  </a:cubicBezTo>
                  <a:lnTo>
                    <a:pt x="10883" y="10157"/>
                  </a:lnTo>
                  <a:cubicBezTo>
                    <a:pt x="10883" y="10181"/>
                    <a:pt x="10847" y="10216"/>
                    <a:pt x="10824" y="10216"/>
                  </a:cubicBezTo>
                  <a:lnTo>
                    <a:pt x="5716" y="10216"/>
                  </a:lnTo>
                  <a:cubicBezTo>
                    <a:pt x="5621" y="10216"/>
                    <a:pt x="5549" y="10288"/>
                    <a:pt x="5549" y="10383"/>
                  </a:cubicBezTo>
                  <a:cubicBezTo>
                    <a:pt x="5549" y="10466"/>
                    <a:pt x="5621" y="10538"/>
                    <a:pt x="5716" y="10538"/>
                  </a:cubicBezTo>
                  <a:lnTo>
                    <a:pt x="10824" y="10538"/>
                  </a:lnTo>
                  <a:cubicBezTo>
                    <a:pt x="11026" y="10538"/>
                    <a:pt x="11205" y="10359"/>
                    <a:pt x="11205" y="10157"/>
                  </a:cubicBezTo>
                  <a:lnTo>
                    <a:pt x="11205" y="7740"/>
                  </a:lnTo>
                  <a:cubicBezTo>
                    <a:pt x="11205" y="7538"/>
                    <a:pt x="11026" y="7359"/>
                    <a:pt x="10824" y="7359"/>
                  </a:cubicBezTo>
                  <a:lnTo>
                    <a:pt x="10145" y="7359"/>
                  </a:lnTo>
                  <a:lnTo>
                    <a:pt x="10145" y="6871"/>
                  </a:lnTo>
                  <a:lnTo>
                    <a:pt x="10824" y="6871"/>
                  </a:lnTo>
                  <a:cubicBezTo>
                    <a:pt x="11026" y="6871"/>
                    <a:pt x="11205" y="6692"/>
                    <a:pt x="11205" y="6478"/>
                  </a:cubicBezTo>
                  <a:lnTo>
                    <a:pt x="11205" y="4073"/>
                  </a:lnTo>
                  <a:cubicBezTo>
                    <a:pt x="11205" y="3859"/>
                    <a:pt x="11026" y="3680"/>
                    <a:pt x="10824" y="3680"/>
                  </a:cubicBezTo>
                  <a:lnTo>
                    <a:pt x="10145" y="3680"/>
                  </a:lnTo>
                  <a:lnTo>
                    <a:pt x="10145" y="3192"/>
                  </a:lnTo>
                  <a:lnTo>
                    <a:pt x="10824" y="3192"/>
                  </a:lnTo>
                  <a:cubicBezTo>
                    <a:pt x="11026" y="3192"/>
                    <a:pt x="11205" y="3013"/>
                    <a:pt x="11205" y="2799"/>
                  </a:cubicBezTo>
                  <a:lnTo>
                    <a:pt x="11205" y="394"/>
                  </a:lnTo>
                  <a:cubicBezTo>
                    <a:pt x="11205" y="180"/>
                    <a:pt x="11026" y="1"/>
                    <a:pt x="10824" y="1"/>
                  </a:cubicBezTo>
                  <a:lnTo>
                    <a:pt x="9716" y="1"/>
                  </a:lnTo>
                  <a:cubicBezTo>
                    <a:pt x="9633" y="1"/>
                    <a:pt x="9550" y="72"/>
                    <a:pt x="9550" y="168"/>
                  </a:cubicBezTo>
                  <a:cubicBezTo>
                    <a:pt x="9550" y="251"/>
                    <a:pt x="9633" y="334"/>
                    <a:pt x="9716" y="334"/>
                  </a:cubicBezTo>
                  <a:lnTo>
                    <a:pt x="10824" y="334"/>
                  </a:lnTo>
                  <a:cubicBezTo>
                    <a:pt x="10847" y="334"/>
                    <a:pt x="10883" y="358"/>
                    <a:pt x="10883" y="394"/>
                  </a:cubicBezTo>
                  <a:lnTo>
                    <a:pt x="10883" y="2799"/>
                  </a:lnTo>
                  <a:cubicBezTo>
                    <a:pt x="10883" y="2835"/>
                    <a:pt x="10847" y="2858"/>
                    <a:pt x="10824" y="2858"/>
                  </a:cubicBezTo>
                  <a:lnTo>
                    <a:pt x="382" y="2858"/>
                  </a:lnTo>
                  <a:cubicBezTo>
                    <a:pt x="358" y="2858"/>
                    <a:pt x="322" y="2835"/>
                    <a:pt x="322" y="2799"/>
                  </a:cubicBezTo>
                  <a:lnTo>
                    <a:pt x="322" y="394"/>
                  </a:lnTo>
                  <a:cubicBezTo>
                    <a:pt x="322" y="358"/>
                    <a:pt x="358" y="334"/>
                    <a:pt x="382" y="334"/>
                  </a:cubicBezTo>
                  <a:lnTo>
                    <a:pt x="9062" y="334"/>
                  </a:lnTo>
                  <a:cubicBezTo>
                    <a:pt x="9157" y="334"/>
                    <a:pt x="9228" y="251"/>
                    <a:pt x="9228" y="168"/>
                  </a:cubicBezTo>
                  <a:cubicBezTo>
                    <a:pt x="9228" y="72"/>
                    <a:pt x="9157" y="1"/>
                    <a:pt x="9062" y="1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1137046" y="2932825"/>
              <a:ext cx="43607" cy="43607"/>
            </a:xfrm>
            <a:custGeom>
              <a:rect b="b" l="l" r="r" t="t"/>
              <a:pathLst>
                <a:path extrusionOk="0" h="1370" w="137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70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1080579" y="2932825"/>
              <a:ext cx="43607" cy="43607"/>
            </a:xfrm>
            <a:custGeom>
              <a:rect b="b" l="l" r="r" t="t"/>
              <a:pathLst>
                <a:path extrusionOk="0" h="1370" w="137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70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879350" y="2949122"/>
              <a:ext cx="187988" cy="10631"/>
            </a:xfrm>
            <a:custGeom>
              <a:rect b="b" l="l" r="r" t="t"/>
              <a:pathLst>
                <a:path extrusionOk="0" h="334" w="5906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739" y="334"/>
                  </a:lnTo>
                  <a:cubicBezTo>
                    <a:pt x="5834" y="334"/>
                    <a:pt x="5906" y="263"/>
                    <a:pt x="5906" y="167"/>
                  </a:cubicBezTo>
                  <a:cubicBezTo>
                    <a:pt x="5906" y="84"/>
                    <a:pt x="5834" y="1"/>
                    <a:pt x="5739" y="1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1137046" y="3050309"/>
              <a:ext cx="43607" cy="43607"/>
            </a:xfrm>
            <a:custGeom>
              <a:rect b="b" l="l" r="r" t="t"/>
              <a:pathLst>
                <a:path extrusionOk="0" h="1370" w="1370">
                  <a:moveTo>
                    <a:pt x="679" y="322"/>
                  </a:moveTo>
                  <a:cubicBezTo>
                    <a:pt x="882" y="322"/>
                    <a:pt x="1036" y="489"/>
                    <a:pt x="1036" y="679"/>
                  </a:cubicBezTo>
                  <a:cubicBezTo>
                    <a:pt x="1036" y="882"/>
                    <a:pt x="882" y="1036"/>
                    <a:pt x="679" y="1036"/>
                  </a:cubicBezTo>
                  <a:cubicBezTo>
                    <a:pt x="489" y="1036"/>
                    <a:pt x="322" y="882"/>
                    <a:pt x="322" y="679"/>
                  </a:cubicBezTo>
                  <a:cubicBezTo>
                    <a:pt x="322" y="489"/>
                    <a:pt x="489" y="322"/>
                    <a:pt x="679" y="322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60" y="1"/>
                    <a:pt x="679" y="1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1080579" y="3050309"/>
              <a:ext cx="43607" cy="43607"/>
            </a:xfrm>
            <a:custGeom>
              <a:rect b="b" l="l" r="r" t="t"/>
              <a:pathLst>
                <a:path extrusionOk="0" h="1370" w="1370">
                  <a:moveTo>
                    <a:pt x="691" y="322"/>
                  </a:moveTo>
                  <a:cubicBezTo>
                    <a:pt x="882" y="322"/>
                    <a:pt x="1048" y="489"/>
                    <a:pt x="1048" y="679"/>
                  </a:cubicBezTo>
                  <a:cubicBezTo>
                    <a:pt x="1048" y="882"/>
                    <a:pt x="882" y="1036"/>
                    <a:pt x="691" y="1036"/>
                  </a:cubicBezTo>
                  <a:cubicBezTo>
                    <a:pt x="489" y="1036"/>
                    <a:pt x="334" y="882"/>
                    <a:pt x="334" y="679"/>
                  </a:cubicBezTo>
                  <a:cubicBezTo>
                    <a:pt x="334" y="489"/>
                    <a:pt x="489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1"/>
            <p:cNvSpPr/>
            <p:nvPr/>
          </p:nvSpPr>
          <p:spPr>
            <a:xfrm>
              <a:off x="879350" y="3066988"/>
              <a:ext cx="187988" cy="10249"/>
            </a:xfrm>
            <a:custGeom>
              <a:rect b="b" l="l" r="r" t="t"/>
              <a:pathLst>
                <a:path extrusionOk="0" h="322" w="590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72"/>
                    <a:pt x="5834" y="0"/>
                    <a:pt x="5739" y="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1137046" y="3167794"/>
              <a:ext cx="43607" cy="43607"/>
            </a:xfrm>
            <a:custGeom>
              <a:rect b="b" l="l" r="r" t="t"/>
              <a:pathLst>
                <a:path extrusionOk="0" h="1370" w="1370">
                  <a:moveTo>
                    <a:pt x="679" y="310"/>
                  </a:moveTo>
                  <a:cubicBezTo>
                    <a:pt x="882" y="310"/>
                    <a:pt x="1036" y="477"/>
                    <a:pt x="1036" y="667"/>
                  </a:cubicBezTo>
                  <a:cubicBezTo>
                    <a:pt x="1036" y="870"/>
                    <a:pt x="882" y="1024"/>
                    <a:pt x="679" y="1024"/>
                  </a:cubicBezTo>
                  <a:cubicBezTo>
                    <a:pt x="489" y="1024"/>
                    <a:pt x="322" y="858"/>
                    <a:pt x="322" y="667"/>
                  </a:cubicBezTo>
                  <a:cubicBezTo>
                    <a:pt x="322" y="477"/>
                    <a:pt x="489" y="310"/>
                    <a:pt x="679" y="310"/>
                  </a:cubicBezTo>
                  <a:close/>
                  <a:moveTo>
                    <a:pt x="679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79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79" y="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1080579" y="3167794"/>
              <a:ext cx="43607" cy="43607"/>
            </a:xfrm>
            <a:custGeom>
              <a:rect b="b" l="l" r="r" t="t"/>
              <a:pathLst>
                <a:path extrusionOk="0" h="1370" w="1370">
                  <a:moveTo>
                    <a:pt x="691" y="310"/>
                  </a:moveTo>
                  <a:cubicBezTo>
                    <a:pt x="882" y="310"/>
                    <a:pt x="1048" y="477"/>
                    <a:pt x="1048" y="667"/>
                  </a:cubicBezTo>
                  <a:cubicBezTo>
                    <a:pt x="1048" y="870"/>
                    <a:pt x="882" y="1024"/>
                    <a:pt x="691" y="1024"/>
                  </a:cubicBezTo>
                  <a:cubicBezTo>
                    <a:pt x="489" y="1024"/>
                    <a:pt x="334" y="858"/>
                    <a:pt x="334" y="667"/>
                  </a:cubicBezTo>
                  <a:cubicBezTo>
                    <a:pt x="334" y="477"/>
                    <a:pt x="489" y="310"/>
                    <a:pt x="691" y="310"/>
                  </a:cubicBezTo>
                  <a:close/>
                  <a:moveTo>
                    <a:pt x="691" y="0"/>
                  </a:moveTo>
                  <a:cubicBezTo>
                    <a:pt x="310" y="0"/>
                    <a:pt x="1" y="310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72" y="0"/>
                    <a:pt x="691" y="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879350" y="3184473"/>
              <a:ext cx="187988" cy="10249"/>
            </a:xfrm>
            <a:custGeom>
              <a:rect b="b" l="l" r="r" t="t"/>
              <a:pathLst>
                <a:path extrusionOk="0" h="322" w="590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5739" y="322"/>
                  </a:lnTo>
                  <a:cubicBezTo>
                    <a:pt x="5834" y="322"/>
                    <a:pt x="5906" y="250"/>
                    <a:pt x="5906" y="155"/>
                  </a:cubicBezTo>
                  <a:cubicBezTo>
                    <a:pt x="5906" y="48"/>
                    <a:pt x="5834" y="0"/>
                    <a:pt x="5739" y="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879350" y="3083285"/>
              <a:ext cx="25432" cy="10631"/>
            </a:xfrm>
            <a:custGeom>
              <a:rect b="b" l="l" r="r" t="t"/>
              <a:pathLst>
                <a:path extrusionOk="0" h="334" w="799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643" y="334"/>
                  </a:lnTo>
                  <a:cubicBezTo>
                    <a:pt x="727" y="334"/>
                    <a:pt x="798" y="262"/>
                    <a:pt x="798" y="167"/>
                  </a:cubicBezTo>
                  <a:cubicBezTo>
                    <a:pt x="798" y="84"/>
                    <a:pt x="727" y="0"/>
                    <a:pt x="643" y="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2"/>
          <p:cNvSpPr txBox="1"/>
          <p:nvPr>
            <p:ph type="title"/>
          </p:nvPr>
        </p:nvSpPr>
        <p:spPr>
          <a:xfrm>
            <a:off x="1230525" y="507478"/>
            <a:ext cx="65760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Data Processing</a:t>
            </a:r>
            <a:endParaRPr b="1" sz="45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673" name="Google Shape;6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75" y="1768050"/>
            <a:ext cx="1239525" cy="17300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4" name="Google Shape;6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275" y="1768038"/>
            <a:ext cx="2471550" cy="17300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5" name="Google Shape;675;p42"/>
          <p:cNvPicPr preferRelativeResize="0"/>
          <p:nvPr/>
        </p:nvPicPr>
        <p:blipFill rotWithShape="1">
          <a:blip r:embed="rId5">
            <a:alphaModFix/>
          </a:blip>
          <a:srcRect b="63594" l="0" r="0" t="0"/>
          <a:stretch/>
        </p:blipFill>
        <p:spPr>
          <a:xfrm>
            <a:off x="2319750" y="2402388"/>
            <a:ext cx="1934025" cy="4068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6" name="Google Shape;676;p42"/>
          <p:cNvSpPr txBox="1"/>
          <p:nvPr/>
        </p:nvSpPr>
        <p:spPr>
          <a:xfrm>
            <a:off x="-366462" y="34981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Data Retrieval</a:t>
            </a:r>
            <a:endParaRPr b="1"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77" name="Google Shape;677;p42"/>
          <p:cNvSpPr txBox="1"/>
          <p:nvPr/>
        </p:nvSpPr>
        <p:spPr>
          <a:xfrm>
            <a:off x="1803788" y="28092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Data Processing</a:t>
            </a:r>
            <a:endParaRPr b="1"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78" name="Google Shape;678;p42"/>
          <p:cNvSpPr txBox="1"/>
          <p:nvPr/>
        </p:nvSpPr>
        <p:spPr>
          <a:xfrm>
            <a:off x="4587613" y="35370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Data Storage</a:t>
            </a:r>
            <a:endParaRPr b="1"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79" name="Google Shape;679;p42"/>
          <p:cNvSpPr txBox="1"/>
          <p:nvPr/>
        </p:nvSpPr>
        <p:spPr>
          <a:xfrm>
            <a:off x="7742617" y="2309838"/>
            <a:ext cx="112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Data can be used by the rest of the app</a:t>
            </a:r>
            <a:endParaRPr b="1" sz="1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680" name="Google Shape;680;p42"/>
          <p:cNvCxnSpPr/>
          <p:nvPr/>
        </p:nvCxnSpPr>
        <p:spPr>
          <a:xfrm>
            <a:off x="1753300" y="2605813"/>
            <a:ext cx="48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1" name="Google Shape;681;p42"/>
          <p:cNvCxnSpPr/>
          <p:nvPr/>
        </p:nvCxnSpPr>
        <p:spPr>
          <a:xfrm>
            <a:off x="4274625" y="2605813"/>
            <a:ext cx="48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2" name="Google Shape;682;p42"/>
          <p:cNvCxnSpPr/>
          <p:nvPr/>
        </p:nvCxnSpPr>
        <p:spPr>
          <a:xfrm>
            <a:off x="7254825" y="2571750"/>
            <a:ext cx="48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3"/>
          <p:cNvSpPr txBox="1"/>
          <p:nvPr>
            <p:ph type="title"/>
          </p:nvPr>
        </p:nvSpPr>
        <p:spPr>
          <a:xfrm>
            <a:off x="766125" y="248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Prediction Modeling</a:t>
            </a:r>
            <a:endParaRPr sz="4500"/>
          </a:p>
        </p:txBody>
      </p:sp>
      <p:pic>
        <p:nvPicPr>
          <p:cNvPr id="688" name="Google Shape;6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550" y="1381913"/>
            <a:ext cx="3688975" cy="2722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p43"/>
          <p:cNvGrpSpPr/>
          <p:nvPr/>
        </p:nvGrpSpPr>
        <p:grpSpPr>
          <a:xfrm>
            <a:off x="566948" y="1210496"/>
            <a:ext cx="1031730" cy="1010637"/>
            <a:chOff x="4210933" y="2926777"/>
            <a:chExt cx="280072" cy="275520"/>
          </a:xfrm>
        </p:grpSpPr>
        <p:sp>
          <p:nvSpPr>
            <p:cNvPr id="690" name="Google Shape;690;p43"/>
            <p:cNvSpPr/>
            <p:nvPr/>
          </p:nvSpPr>
          <p:spPr>
            <a:xfrm>
              <a:off x="4490623" y="2970352"/>
              <a:ext cx="32" cy="414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4489859" y="2969589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4210933" y="2944952"/>
              <a:ext cx="280072" cy="257346"/>
            </a:xfrm>
            <a:custGeom>
              <a:rect b="b" l="l" r="r" t="t"/>
              <a:pathLst>
                <a:path extrusionOk="0" h="8085" w="8799">
                  <a:moveTo>
                    <a:pt x="7549" y="620"/>
                  </a:moveTo>
                  <a:lnTo>
                    <a:pt x="6596" y="6382"/>
                  </a:lnTo>
                  <a:lnTo>
                    <a:pt x="6596" y="620"/>
                  </a:lnTo>
                  <a:close/>
                  <a:moveTo>
                    <a:pt x="4965" y="1"/>
                  </a:moveTo>
                  <a:cubicBezTo>
                    <a:pt x="4894" y="1"/>
                    <a:pt x="4834" y="60"/>
                    <a:pt x="4834" y="143"/>
                  </a:cubicBezTo>
                  <a:cubicBezTo>
                    <a:pt x="4834" y="215"/>
                    <a:pt x="4894" y="274"/>
                    <a:pt x="4965" y="274"/>
                  </a:cubicBezTo>
                  <a:lnTo>
                    <a:pt x="6322" y="274"/>
                  </a:lnTo>
                  <a:lnTo>
                    <a:pt x="6322" y="7835"/>
                  </a:lnTo>
                  <a:lnTo>
                    <a:pt x="262" y="7835"/>
                  </a:lnTo>
                  <a:lnTo>
                    <a:pt x="262" y="7192"/>
                  </a:lnTo>
                  <a:cubicBezTo>
                    <a:pt x="262" y="7121"/>
                    <a:pt x="203" y="7061"/>
                    <a:pt x="131" y="7061"/>
                  </a:cubicBezTo>
                  <a:cubicBezTo>
                    <a:pt x="60" y="7061"/>
                    <a:pt x="0" y="7121"/>
                    <a:pt x="0" y="7192"/>
                  </a:cubicBezTo>
                  <a:lnTo>
                    <a:pt x="0" y="7954"/>
                  </a:lnTo>
                  <a:cubicBezTo>
                    <a:pt x="0" y="8025"/>
                    <a:pt x="60" y="8085"/>
                    <a:pt x="131" y="8085"/>
                  </a:cubicBezTo>
                  <a:lnTo>
                    <a:pt x="6465" y="8085"/>
                  </a:lnTo>
                  <a:cubicBezTo>
                    <a:pt x="6525" y="8085"/>
                    <a:pt x="6561" y="8037"/>
                    <a:pt x="6584" y="8002"/>
                  </a:cubicBezTo>
                  <a:lnTo>
                    <a:pt x="7906" y="3715"/>
                  </a:lnTo>
                  <a:cubicBezTo>
                    <a:pt x="7918" y="3632"/>
                    <a:pt x="7882" y="3572"/>
                    <a:pt x="7811" y="3549"/>
                  </a:cubicBezTo>
                  <a:cubicBezTo>
                    <a:pt x="7799" y="3547"/>
                    <a:pt x="7788" y="3546"/>
                    <a:pt x="7777" y="3546"/>
                  </a:cubicBezTo>
                  <a:cubicBezTo>
                    <a:pt x="7721" y="3546"/>
                    <a:pt x="7674" y="3572"/>
                    <a:pt x="7644" y="3632"/>
                  </a:cubicBezTo>
                  <a:lnTo>
                    <a:pt x="6870" y="6132"/>
                  </a:lnTo>
                  <a:lnTo>
                    <a:pt x="7727" y="989"/>
                  </a:lnTo>
                  <a:lnTo>
                    <a:pt x="8466" y="989"/>
                  </a:lnTo>
                  <a:lnTo>
                    <a:pt x="7799" y="3144"/>
                  </a:lnTo>
                  <a:cubicBezTo>
                    <a:pt x="7787" y="3215"/>
                    <a:pt x="7811" y="3275"/>
                    <a:pt x="7882" y="3311"/>
                  </a:cubicBezTo>
                  <a:lnTo>
                    <a:pt x="7930" y="3311"/>
                  </a:lnTo>
                  <a:cubicBezTo>
                    <a:pt x="7989" y="3311"/>
                    <a:pt x="8037" y="3275"/>
                    <a:pt x="8049" y="3215"/>
                  </a:cubicBezTo>
                  <a:lnTo>
                    <a:pt x="8763" y="894"/>
                  </a:lnTo>
                  <a:cubicBezTo>
                    <a:pt x="8799" y="870"/>
                    <a:pt x="8799" y="822"/>
                    <a:pt x="8763" y="798"/>
                  </a:cubicBezTo>
                  <a:cubicBezTo>
                    <a:pt x="8739" y="763"/>
                    <a:pt x="8704" y="739"/>
                    <a:pt x="8668" y="739"/>
                  </a:cubicBezTo>
                  <a:lnTo>
                    <a:pt x="7787" y="739"/>
                  </a:lnTo>
                  <a:lnTo>
                    <a:pt x="7835" y="501"/>
                  </a:lnTo>
                  <a:cubicBezTo>
                    <a:pt x="7835" y="453"/>
                    <a:pt x="7835" y="417"/>
                    <a:pt x="7799" y="394"/>
                  </a:cubicBezTo>
                  <a:cubicBezTo>
                    <a:pt x="7763" y="358"/>
                    <a:pt x="7739" y="346"/>
                    <a:pt x="7692" y="346"/>
                  </a:cubicBezTo>
                  <a:lnTo>
                    <a:pt x="6596" y="346"/>
                  </a:lnTo>
                  <a:lnTo>
                    <a:pt x="6596" y="143"/>
                  </a:lnTo>
                  <a:cubicBezTo>
                    <a:pt x="6596" y="60"/>
                    <a:pt x="6537" y="1"/>
                    <a:pt x="6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4212047" y="2926777"/>
              <a:ext cx="144826" cy="234619"/>
            </a:xfrm>
            <a:custGeom>
              <a:rect b="b" l="l" r="r" t="t"/>
              <a:pathLst>
                <a:path extrusionOk="0" h="7371" w="455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7239"/>
                  </a:lnTo>
                  <a:cubicBezTo>
                    <a:pt x="1" y="7311"/>
                    <a:pt x="60" y="7370"/>
                    <a:pt x="132" y="7370"/>
                  </a:cubicBezTo>
                  <a:cubicBezTo>
                    <a:pt x="203" y="7370"/>
                    <a:pt x="263" y="7311"/>
                    <a:pt x="263" y="7239"/>
                  </a:cubicBezTo>
                  <a:lnTo>
                    <a:pt x="263" y="262"/>
                  </a:lnTo>
                  <a:lnTo>
                    <a:pt x="1763" y="262"/>
                  </a:lnTo>
                  <a:lnTo>
                    <a:pt x="2299" y="810"/>
                  </a:lnTo>
                  <a:cubicBezTo>
                    <a:pt x="2335" y="845"/>
                    <a:pt x="2358" y="857"/>
                    <a:pt x="2394" y="857"/>
                  </a:cubicBezTo>
                  <a:lnTo>
                    <a:pt x="4418" y="857"/>
                  </a:lnTo>
                  <a:cubicBezTo>
                    <a:pt x="4490" y="857"/>
                    <a:pt x="4549" y="798"/>
                    <a:pt x="4549" y="726"/>
                  </a:cubicBezTo>
                  <a:cubicBezTo>
                    <a:pt x="4537" y="655"/>
                    <a:pt x="4478" y="595"/>
                    <a:pt x="4418" y="595"/>
                  </a:cubicBezTo>
                  <a:lnTo>
                    <a:pt x="2454" y="595"/>
                  </a:lnTo>
                  <a:lnTo>
                    <a:pt x="1918" y="36"/>
                  </a:lnTo>
                  <a:cubicBezTo>
                    <a:pt x="1882" y="12"/>
                    <a:pt x="1858" y="0"/>
                    <a:pt x="1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4246550" y="2996103"/>
              <a:ext cx="28074" cy="28106"/>
            </a:xfrm>
            <a:custGeom>
              <a:rect b="b" l="l" r="r" t="t"/>
              <a:pathLst>
                <a:path extrusionOk="0" h="883" w="882">
                  <a:moveTo>
                    <a:pt x="620" y="263"/>
                  </a:moveTo>
                  <a:lnTo>
                    <a:pt x="620" y="608"/>
                  </a:lnTo>
                  <a:lnTo>
                    <a:pt x="262" y="608"/>
                  </a:lnTo>
                  <a:lnTo>
                    <a:pt x="262" y="263"/>
                  </a:lnTo>
                  <a:close/>
                  <a:moveTo>
                    <a:pt x="131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751"/>
                  </a:lnTo>
                  <a:cubicBezTo>
                    <a:pt x="0" y="822"/>
                    <a:pt x="60" y="882"/>
                    <a:pt x="131" y="882"/>
                  </a:cubicBezTo>
                  <a:lnTo>
                    <a:pt x="739" y="882"/>
                  </a:lnTo>
                  <a:cubicBezTo>
                    <a:pt x="822" y="882"/>
                    <a:pt x="881" y="822"/>
                    <a:pt x="881" y="751"/>
                  </a:cubicBezTo>
                  <a:lnTo>
                    <a:pt x="881" y="144"/>
                  </a:lnTo>
                  <a:cubicBezTo>
                    <a:pt x="881" y="60"/>
                    <a:pt x="822" y="1"/>
                    <a:pt x="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4285956" y="3015456"/>
              <a:ext cx="97814" cy="8753"/>
            </a:xfrm>
            <a:custGeom>
              <a:rect b="b" l="l" r="r" t="t"/>
              <a:pathLst>
                <a:path extrusionOk="0" h="275" w="3073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4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4"/>
                    <a:pt x="3072" y="143"/>
                  </a:cubicBezTo>
                  <a:cubicBezTo>
                    <a:pt x="3072" y="72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4285956" y="3001800"/>
              <a:ext cx="30366" cy="8753"/>
            </a:xfrm>
            <a:custGeom>
              <a:rect b="b" l="l" r="r" t="t"/>
              <a:pathLst>
                <a:path extrusionOk="0" h="275" w="954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4246550" y="3060177"/>
              <a:ext cx="28074" cy="28074"/>
            </a:xfrm>
            <a:custGeom>
              <a:rect b="b" l="l" r="r" t="t"/>
              <a:pathLst>
                <a:path extrusionOk="0" h="882" w="882">
                  <a:moveTo>
                    <a:pt x="620" y="274"/>
                  </a:moveTo>
                  <a:lnTo>
                    <a:pt x="620" y="631"/>
                  </a:lnTo>
                  <a:lnTo>
                    <a:pt x="262" y="631"/>
                  </a:lnTo>
                  <a:lnTo>
                    <a:pt x="262" y="274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50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50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4285956" y="3080261"/>
              <a:ext cx="97814" cy="8371"/>
            </a:xfrm>
            <a:custGeom>
              <a:rect b="b" l="l" r="r" t="t"/>
              <a:pathLst>
                <a:path extrusionOk="0" h="263" w="3073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3"/>
                    <a:pt x="60" y="262"/>
                    <a:pt x="132" y="262"/>
                  </a:cubicBezTo>
                  <a:lnTo>
                    <a:pt x="2942" y="262"/>
                  </a:lnTo>
                  <a:cubicBezTo>
                    <a:pt x="3013" y="262"/>
                    <a:pt x="3072" y="203"/>
                    <a:pt x="3072" y="131"/>
                  </a:cubicBezTo>
                  <a:cubicBezTo>
                    <a:pt x="3072" y="48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4285956" y="3066224"/>
              <a:ext cx="30366" cy="8753"/>
            </a:xfrm>
            <a:custGeom>
              <a:rect b="b" l="l" r="r" t="t"/>
              <a:pathLst>
                <a:path extrusionOk="0" h="275" w="954">
                  <a:moveTo>
                    <a:pt x="132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43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4246550" y="3124601"/>
              <a:ext cx="28074" cy="28074"/>
            </a:xfrm>
            <a:custGeom>
              <a:rect b="b" l="l" r="r" t="t"/>
              <a:pathLst>
                <a:path extrusionOk="0" h="882" w="882">
                  <a:moveTo>
                    <a:pt x="620" y="250"/>
                  </a:moveTo>
                  <a:lnTo>
                    <a:pt x="620" y="607"/>
                  </a:lnTo>
                  <a:lnTo>
                    <a:pt x="262" y="607"/>
                  </a:lnTo>
                  <a:lnTo>
                    <a:pt x="262" y="250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38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38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4285956" y="3143921"/>
              <a:ext cx="97814" cy="8753"/>
            </a:xfrm>
            <a:custGeom>
              <a:rect b="b" l="l" r="r" t="t"/>
              <a:pathLst>
                <a:path extrusionOk="0" h="275" w="3073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5"/>
                    <a:pt x="3072" y="131"/>
                  </a:cubicBezTo>
                  <a:cubicBezTo>
                    <a:pt x="3072" y="60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4285956" y="3130266"/>
              <a:ext cx="30366" cy="8371"/>
            </a:xfrm>
            <a:custGeom>
              <a:rect b="b" l="l" r="r" t="t"/>
              <a:pathLst>
                <a:path extrusionOk="0" h="263" w="954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63"/>
                    <a:pt x="132" y="263"/>
                  </a:cubicBezTo>
                  <a:lnTo>
                    <a:pt x="810" y="263"/>
                  </a:lnTo>
                  <a:cubicBezTo>
                    <a:pt x="894" y="263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" name="Google Shape;703;p43"/>
          <p:cNvGrpSpPr/>
          <p:nvPr/>
        </p:nvGrpSpPr>
        <p:grpSpPr>
          <a:xfrm>
            <a:off x="566948" y="2318757"/>
            <a:ext cx="1031730" cy="1010637"/>
            <a:chOff x="4210933" y="2926777"/>
            <a:chExt cx="280072" cy="275520"/>
          </a:xfrm>
        </p:grpSpPr>
        <p:sp>
          <p:nvSpPr>
            <p:cNvPr id="704" name="Google Shape;704;p43"/>
            <p:cNvSpPr/>
            <p:nvPr/>
          </p:nvSpPr>
          <p:spPr>
            <a:xfrm>
              <a:off x="4490623" y="2970352"/>
              <a:ext cx="32" cy="414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4489859" y="2969589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4210933" y="2944952"/>
              <a:ext cx="280072" cy="257346"/>
            </a:xfrm>
            <a:custGeom>
              <a:rect b="b" l="l" r="r" t="t"/>
              <a:pathLst>
                <a:path extrusionOk="0" h="8085" w="8799">
                  <a:moveTo>
                    <a:pt x="7549" y="620"/>
                  </a:moveTo>
                  <a:lnTo>
                    <a:pt x="6596" y="6382"/>
                  </a:lnTo>
                  <a:lnTo>
                    <a:pt x="6596" y="620"/>
                  </a:lnTo>
                  <a:close/>
                  <a:moveTo>
                    <a:pt x="4965" y="1"/>
                  </a:moveTo>
                  <a:cubicBezTo>
                    <a:pt x="4894" y="1"/>
                    <a:pt x="4834" y="60"/>
                    <a:pt x="4834" y="143"/>
                  </a:cubicBezTo>
                  <a:cubicBezTo>
                    <a:pt x="4834" y="215"/>
                    <a:pt x="4894" y="274"/>
                    <a:pt x="4965" y="274"/>
                  </a:cubicBezTo>
                  <a:lnTo>
                    <a:pt x="6322" y="274"/>
                  </a:lnTo>
                  <a:lnTo>
                    <a:pt x="6322" y="7835"/>
                  </a:lnTo>
                  <a:lnTo>
                    <a:pt x="262" y="7835"/>
                  </a:lnTo>
                  <a:lnTo>
                    <a:pt x="262" y="7192"/>
                  </a:lnTo>
                  <a:cubicBezTo>
                    <a:pt x="262" y="7121"/>
                    <a:pt x="203" y="7061"/>
                    <a:pt x="131" y="7061"/>
                  </a:cubicBezTo>
                  <a:cubicBezTo>
                    <a:pt x="60" y="7061"/>
                    <a:pt x="0" y="7121"/>
                    <a:pt x="0" y="7192"/>
                  </a:cubicBezTo>
                  <a:lnTo>
                    <a:pt x="0" y="7954"/>
                  </a:lnTo>
                  <a:cubicBezTo>
                    <a:pt x="0" y="8025"/>
                    <a:pt x="60" y="8085"/>
                    <a:pt x="131" y="8085"/>
                  </a:cubicBezTo>
                  <a:lnTo>
                    <a:pt x="6465" y="8085"/>
                  </a:lnTo>
                  <a:cubicBezTo>
                    <a:pt x="6525" y="8085"/>
                    <a:pt x="6561" y="8037"/>
                    <a:pt x="6584" y="8002"/>
                  </a:cubicBezTo>
                  <a:lnTo>
                    <a:pt x="7906" y="3715"/>
                  </a:lnTo>
                  <a:cubicBezTo>
                    <a:pt x="7918" y="3632"/>
                    <a:pt x="7882" y="3572"/>
                    <a:pt x="7811" y="3549"/>
                  </a:cubicBezTo>
                  <a:cubicBezTo>
                    <a:pt x="7799" y="3547"/>
                    <a:pt x="7788" y="3546"/>
                    <a:pt x="7777" y="3546"/>
                  </a:cubicBezTo>
                  <a:cubicBezTo>
                    <a:pt x="7721" y="3546"/>
                    <a:pt x="7674" y="3572"/>
                    <a:pt x="7644" y="3632"/>
                  </a:cubicBezTo>
                  <a:lnTo>
                    <a:pt x="6870" y="6132"/>
                  </a:lnTo>
                  <a:lnTo>
                    <a:pt x="7727" y="989"/>
                  </a:lnTo>
                  <a:lnTo>
                    <a:pt x="8466" y="989"/>
                  </a:lnTo>
                  <a:lnTo>
                    <a:pt x="7799" y="3144"/>
                  </a:lnTo>
                  <a:cubicBezTo>
                    <a:pt x="7787" y="3215"/>
                    <a:pt x="7811" y="3275"/>
                    <a:pt x="7882" y="3311"/>
                  </a:cubicBezTo>
                  <a:lnTo>
                    <a:pt x="7930" y="3311"/>
                  </a:lnTo>
                  <a:cubicBezTo>
                    <a:pt x="7989" y="3311"/>
                    <a:pt x="8037" y="3275"/>
                    <a:pt x="8049" y="3215"/>
                  </a:cubicBezTo>
                  <a:lnTo>
                    <a:pt x="8763" y="894"/>
                  </a:lnTo>
                  <a:cubicBezTo>
                    <a:pt x="8799" y="870"/>
                    <a:pt x="8799" y="822"/>
                    <a:pt x="8763" y="798"/>
                  </a:cubicBezTo>
                  <a:cubicBezTo>
                    <a:pt x="8739" y="763"/>
                    <a:pt x="8704" y="739"/>
                    <a:pt x="8668" y="739"/>
                  </a:cubicBezTo>
                  <a:lnTo>
                    <a:pt x="7787" y="739"/>
                  </a:lnTo>
                  <a:lnTo>
                    <a:pt x="7835" y="501"/>
                  </a:lnTo>
                  <a:cubicBezTo>
                    <a:pt x="7835" y="453"/>
                    <a:pt x="7835" y="417"/>
                    <a:pt x="7799" y="394"/>
                  </a:cubicBezTo>
                  <a:cubicBezTo>
                    <a:pt x="7763" y="358"/>
                    <a:pt x="7739" y="346"/>
                    <a:pt x="7692" y="346"/>
                  </a:cubicBezTo>
                  <a:lnTo>
                    <a:pt x="6596" y="346"/>
                  </a:lnTo>
                  <a:lnTo>
                    <a:pt x="6596" y="143"/>
                  </a:lnTo>
                  <a:cubicBezTo>
                    <a:pt x="6596" y="60"/>
                    <a:pt x="6537" y="1"/>
                    <a:pt x="6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4212047" y="2926777"/>
              <a:ext cx="144826" cy="234619"/>
            </a:xfrm>
            <a:custGeom>
              <a:rect b="b" l="l" r="r" t="t"/>
              <a:pathLst>
                <a:path extrusionOk="0" h="7371" w="455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7239"/>
                  </a:lnTo>
                  <a:cubicBezTo>
                    <a:pt x="1" y="7311"/>
                    <a:pt x="60" y="7370"/>
                    <a:pt x="132" y="7370"/>
                  </a:cubicBezTo>
                  <a:cubicBezTo>
                    <a:pt x="203" y="7370"/>
                    <a:pt x="263" y="7311"/>
                    <a:pt x="263" y="7239"/>
                  </a:cubicBezTo>
                  <a:lnTo>
                    <a:pt x="263" y="262"/>
                  </a:lnTo>
                  <a:lnTo>
                    <a:pt x="1763" y="262"/>
                  </a:lnTo>
                  <a:lnTo>
                    <a:pt x="2299" y="810"/>
                  </a:lnTo>
                  <a:cubicBezTo>
                    <a:pt x="2335" y="845"/>
                    <a:pt x="2358" y="857"/>
                    <a:pt x="2394" y="857"/>
                  </a:cubicBezTo>
                  <a:lnTo>
                    <a:pt x="4418" y="857"/>
                  </a:lnTo>
                  <a:cubicBezTo>
                    <a:pt x="4490" y="857"/>
                    <a:pt x="4549" y="798"/>
                    <a:pt x="4549" y="726"/>
                  </a:cubicBezTo>
                  <a:cubicBezTo>
                    <a:pt x="4537" y="655"/>
                    <a:pt x="4478" y="595"/>
                    <a:pt x="4418" y="595"/>
                  </a:cubicBezTo>
                  <a:lnTo>
                    <a:pt x="2454" y="595"/>
                  </a:lnTo>
                  <a:lnTo>
                    <a:pt x="1918" y="36"/>
                  </a:lnTo>
                  <a:cubicBezTo>
                    <a:pt x="1882" y="12"/>
                    <a:pt x="1858" y="0"/>
                    <a:pt x="1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4246550" y="2996103"/>
              <a:ext cx="28074" cy="28106"/>
            </a:xfrm>
            <a:custGeom>
              <a:rect b="b" l="l" r="r" t="t"/>
              <a:pathLst>
                <a:path extrusionOk="0" h="883" w="882">
                  <a:moveTo>
                    <a:pt x="620" y="263"/>
                  </a:moveTo>
                  <a:lnTo>
                    <a:pt x="620" y="608"/>
                  </a:lnTo>
                  <a:lnTo>
                    <a:pt x="262" y="608"/>
                  </a:lnTo>
                  <a:lnTo>
                    <a:pt x="262" y="263"/>
                  </a:lnTo>
                  <a:close/>
                  <a:moveTo>
                    <a:pt x="131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751"/>
                  </a:lnTo>
                  <a:cubicBezTo>
                    <a:pt x="0" y="822"/>
                    <a:pt x="60" y="882"/>
                    <a:pt x="131" y="882"/>
                  </a:cubicBezTo>
                  <a:lnTo>
                    <a:pt x="739" y="882"/>
                  </a:lnTo>
                  <a:cubicBezTo>
                    <a:pt x="822" y="882"/>
                    <a:pt x="881" y="822"/>
                    <a:pt x="881" y="751"/>
                  </a:cubicBezTo>
                  <a:lnTo>
                    <a:pt x="881" y="144"/>
                  </a:lnTo>
                  <a:cubicBezTo>
                    <a:pt x="881" y="60"/>
                    <a:pt x="822" y="1"/>
                    <a:pt x="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4285956" y="3015456"/>
              <a:ext cx="97814" cy="8753"/>
            </a:xfrm>
            <a:custGeom>
              <a:rect b="b" l="l" r="r" t="t"/>
              <a:pathLst>
                <a:path extrusionOk="0" h="275" w="3073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4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4"/>
                    <a:pt x="3072" y="143"/>
                  </a:cubicBezTo>
                  <a:cubicBezTo>
                    <a:pt x="3072" y="72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4285956" y="3001800"/>
              <a:ext cx="30366" cy="8753"/>
            </a:xfrm>
            <a:custGeom>
              <a:rect b="b" l="l" r="r" t="t"/>
              <a:pathLst>
                <a:path extrusionOk="0" h="275" w="954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4246550" y="3060177"/>
              <a:ext cx="28074" cy="28074"/>
            </a:xfrm>
            <a:custGeom>
              <a:rect b="b" l="l" r="r" t="t"/>
              <a:pathLst>
                <a:path extrusionOk="0" h="882" w="882">
                  <a:moveTo>
                    <a:pt x="620" y="274"/>
                  </a:moveTo>
                  <a:lnTo>
                    <a:pt x="620" y="631"/>
                  </a:lnTo>
                  <a:lnTo>
                    <a:pt x="262" y="631"/>
                  </a:lnTo>
                  <a:lnTo>
                    <a:pt x="262" y="274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50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50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4285956" y="3080261"/>
              <a:ext cx="97814" cy="8371"/>
            </a:xfrm>
            <a:custGeom>
              <a:rect b="b" l="l" r="r" t="t"/>
              <a:pathLst>
                <a:path extrusionOk="0" h="263" w="3073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3"/>
                    <a:pt x="60" y="262"/>
                    <a:pt x="132" y="262"/>
                  </a:cubicBezTo>
                  <a:lnTo>
                    <a:pt x="2942" y="262"/>
                  </a:lnTo>
                  <a:cubicBezTo>
                    <a:pt x="3013" y="262"/>
                    <a:pt x="3072" y="203"/>
                    <a:pt x="3072" y="131"/>
                  </a:cubicBezTo>
                  <a:cubicBezTo>
                    <a:pt x="3072" y="48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4285956" y="3066224"/>
              <a:ext cx="30366" cy="8753"/>
            </a:xfrm>
            <a:custGeom>
              <a:rect b="b" l="l" r="r" t="t"/>
              <a:pathLst>
                <a:path extrusionOk="0" h="275" w="954">
                  <a:moveTo>
                    <a:pt x="132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43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4246550" y="3124601"/>
              <a:ext cx="28074" cy="28074"/>
            </a:xfrm>
            <a:custGeom>
              <a:rect b="b" l="l" r="r" t="t"/>
              <a:pathLst>
                <a:path extrusionOk="0" h="882" w="882">
                  <a:moveTo>
                    <a:pt x="620" y="250"/>
                  </a:moveTo>
                  <a:lnTo>
                    <a:pt x="620" y="607"/>
                  </a:lnTo>
                  <a:lnTo>
                    <a:pt x="262" y="607"/>
                  </a:lnTo>
                  <a:lnTo>
                    <a:pt x="262" y="250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38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38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4285956" y="3143921"/>
              <a:ext cx="97814" cy="8753"/>
            </a:xfrm>
            <a:custGeom>
              <a:rect b="b" l="l" r="r" t="t"/>
              <a:pathLst>
                <a:path extrusionOk="0" h="275" w="3073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5"/>
                    <a:pt x="3072" y="131"/>
                  </a:cubicBezTo>
                  <a:cubicBezTo>
                    <a:pt x="3072" y="60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4285956" y="3130266"/>
              <a:ext cx="30366" cy="8371"/>
            </a:xfrm>
            <a:custGeom>
              <a:rect b="b" l="l" r="r" t="t"/>
              <a:pathLst>
                <a:path extrusionOk="0" h="263" w="954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63"/>
                    <a:pt x="132" y="263"/>
                  </a:cubicBezTo>
                  <a:lnTo>
                    <a:pt x="810" y="263"/>
                  </a:lnTo>
                  <a:cubicBezTo>
                    <a:pt x="894" y="263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Google Shape;717;p43"/>
          <p:cNvGrpSpPr/>
          <p:nvPr/>
        </p:nvGrpSpPr>
        <p:grpSpPr>
          <a:xfrm>
            <a:off x="566948" y="3427017"/>
            <a:ext cx="1031730" cy="1010637"/>
            <a:chOff x="4210933" y="2926777"/>
            <a:chExt cx="280072" cy="275520"/>
          </a:xfrm>
        </p:grpSpPr>
        <p:sp>
          <p:nvSpPr>
            <p:cNvPr id="718" name="Google Shape;718;p43"/>
            <p:cNvSpPr/>
            <p:nvPr/>
          </p:nvSpPr>
          <p:spPr>
            <a:xfrm>
              <a:off x="4490623" y="2970352"/>
              <a:ext cx="32" cy="414"/>
            </a:xfrm>
            <a:custGeom>
              <a:rect b="b" l="l" r="r" t="t"/>
              <a:pathLst>
                <a:path extrusionOk="0" h="13" w="1">
                  <a:moveTo>
                    <a:pt x="0" y="0"/>
                  </a:move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4489859" y="2969589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4210933" y="2944952"/>
              <a:ext cx="280072" cy="257346"/>
            </a:xfrm>
            <a:custGeom>
              <a:rect b="b" l="l" r="r" t="t"/>
              <a:pathLst>
                <a:path extrusionOk="0" h="8085" w="8799">
                  <a:moveTo>
                    <a:pt x="7549" y="620"/>
                  </a:moveTo>
                  <a:lnTo>
                    <a:pt x="6596" y="6382"/>
                  </a:lnTo>
                  <a:lnTo>
                    <a:pt x="6596" y="620"/>
                  </a:lnTo>
                  <a:close/>
                  <a:moveTo>
                    <a:pt x="4965" y="1"/>
                  </a:moveTo>
                  <a:cubicBezTo>
                    <a:pt x="4894" y="1"/>
                    <a:pt x="4834" y="60"/>
                    <a:pt x="4834" y="143"/>
                  </a:cubicBezTo>
                  <a:cubicBezTo>
                    <a:pt x="4834" y="215"/>
                    <a:pt x="4894" y="274"/>
                    <a:pt x="4965" y="274"/>
                  </a:cubicBezTo>
                  <a:lnTo>
                    <a:pt x="6322" y="274"/>
                  </a:lnTo>
                  <a:lnTo>
                    <a:pt x="6322" y="7835"/>
                  </a:lnTo>
                  <a:lnTo>
                    <a:pt x="262" y="7835"/>
                  </a:lnTo>
                  <a:lnTo>
                    <a:pt x="262" y="7192"/>
                  </a:lnTo>
                  <a:cubicBezTo>
                    <a:pt x="262" y="7121"/>
                    <a:pt x="203" y="7061"/>
                    <a:pt x="131" y="7061"/>
                  </a:cubicBezTo>
                  <a:cubicBezTo>
                    <a:pt x="60" y="7061"/>
                    <a:pt x="0" y="7121"/>
                    <a:pt x="0" y="7192"/>
                  </a:cubicBezTo>
                  <a:lnTo>
                    <a:pt x="0" y="7954"/>
                  </a:lnTo>
                  <a:cubicBezTo>
                    <a:pt x="0" y="8025"/>
                    <a:pt x="60" y="8085"/>
                    <a:pt x="131" y="8085"/>
                  </a:cubicBezTo>
                  <a:lnTo>
                    <a:pt x="6465" y="8085"/>
                  </a:lnTo>
                  <a:cubicBezTo>
                    <a:pt x="6525" y="8085"/>
                    <a:pt x="6561" y="8037"/>
                    <a:pt x="6584" y="8002"/>
                  </a:cubicBezTo>
                  <a:lnTo>
                    <a:pt x="7906" y="3715"/>
                  </a:lnTo>
                  <a:cubicBezTo>
                    <a:pt x="7918" y="3632"/>
                    <a:pt x="7882" y="3572"/>
                    <a:pt x="7811" y="3549"/>
                  </a:cubicBezTo>
                  <a:cubicBezTo>
                    <a:pt x="7799" y="3547"/>
                    <a:pt x="7788" y="3546"/>
                    <a:pt x="7777" y="3546"/>
                  </a:cubicBezTo>
                  <a:cubicBezTo>
                    <a:pt x="7721" y="3546"/>
                    <a:pt x="7674" y="3572"/>
                    <a:pt x="7644" y="3632"/>
                  </a:cubicBezTo>
                  <a:lnTo>
                    <a:pt x="6870" y="6132"/>
                  </a:lnTo>
                  <a:lnTo>
                    <a:pt x="7727" y="989"/>
                  </a:lnTo>
                  <a:lnTo>
                    <a:pt x="8466" y="989"/>
                  </a:lnTo>
                  <a:lnTo>
                    <a:pt x="7799" y="3144"/>
                  </a:lnTo>
                  <a:cubicBezTo>
                    <a:pt x="7787" y="3215"/>
                    <a:pt x="7811" y="3275"/>
                    <a:pt x="7882" y="3311"/>
                  </a:cubicBezTo>
                  <a:lnTo>
                    <a:pt x="7930" y="3311"/>
                  </a:lnTo>
                  <a:cubicBezTo>
                    <a:pt x="7989" y="3311"/>
                    <a:pt x="8037" y="3275"/>
                    <a:pt x="8049" y="3215"/>
                  </a:cubicBezTo>
                  <a:lnTo>
                    <a:pt x="8763" y="894"/>
                  </a:lnTo>
                  <a:cubicBezTo>
                    <a:pt x="8799" y="870"/>
                    <a:pt x="8799" y="822"/>
                    <a:pt x="8763" y="798"/>
                  </a:cubicBezTo>
                  <a:cubicBezTo>
                    <a:pt x="8739" y="763"/>
                    <a:pt x="8704" y="739"/>
                    <a:pt x="8668" y="739"/>
                  </a:cubicBezTo>
                  <a:lnTo>
                    <a:pt x="7787" y="739"/>
                  </a:lnTo>
                  <a:lnTo>
                    <a:pt x="7835" y="501"/>
                  </a:lnTo>
                  <a:cubicBezTo>
                    <a:pt x="7835" y="453"/>
                    <a:pt x="7835" y="417"/>
                    <a:pt x="7799" y="394"/>
                  </a:cubicBezTo>
                  <a:cubicBezTo>
                    <a:pt x="7763" y="358"/>
                    <a:pt x="7739" y="346"/>
                    <a:pt x="7692" y="346"/>
                  </a:cubicBezTo>
                  <a:lnTo>
                    <a:pt x="6596" y="346"/>
                  </a:lnTo>
                  <a:lnTo>
                    <a:pt x="6596" y="143"/>
                  </a:lnTo>
                  <a:cubicBezTo>
                    <a:pt x="6596" y="60"/>
                    <a:pt x="6537" y="1"/>
                    <a:pt x="6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4212047" y="2926777"/>
              <a:ext cx="144826" cy="234619"/>
            </a:xfrm>
            <a:custGeom>
              <a:rect b="b" l="l" r="r" t="t"/>
              <a:pathLst>
                <a:path extrusionOk="0" h="7371" w="455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7239"/>
                  </a:lnTo>
                  <a:cubicBezTo>
                    <a:pt x="1" y="7311"/>
                    <a:pt x="60" y="7370"/>
                    <a:pt x="132" y="7370"/>
                  </a:cubicBezTo>
                  <a:cubicBezTo>
                    <a:pt x="203" y="7370"/>
                    <a:pt x="263" y="7311"/>
                    <a:pt x="263" y="7239"/>
                  </a:cubicBezTo>
                  <a:lnTo>
                    <a:pt x="263" y="262"/>
                  </a:lnTo>
                  <a:lnTo>
                    <a:pt x="1763" y="262"/>
                  </a:lnTo>
                  <a:lnTo>
                    <a:pt x="2299" y="810"/>
                  </a:lnTo>
                  <a:cubicBezTo>
                    <a:pt x="2335" y="845"/>
                    <a:pt x="2358" y="857"/>
                    <a:pt x="2394" y="857"/>
                  </a:cubicBezTo>
                  <a:lnTo>
                    <a:pt x="4418" y="857"/>
                  </a:lnTo>
                  <a:cubicBezTo>
                    <a:pt x="4490" y="857"/>
                    <a:pt x="4549" y="798"/>
                    <a:pt x="4549" y="726"/>
                  </a:cubicBezTo>
                  <a:cubicBezTo>
                    <a:pt x="4537" y="655"/>
                    <a:pt x="4478" y="595"/>
                    <a:pt x="4418" y="595"/>
                  </a:cubicBezTo>
                  <a:lnTo>
                    <a:pt x="2454" y="595"/>
                  </a:lnTo>
                  <a:lnTo>
                    <a:pt x="1918" y="36"/>
                  </a:lnTo>
                  <a:cubicBezTo>
                    <a:pt x="1882" y="12"/>
                    <a:pt x="1858" y="0"/>
                    <a:pt x="1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4246550" y="2996103"/>
              <a:ext cx="28074" cy="28106"/>
            </a:xfrm>
            <a:custGeom>
              <a:rect b="b" l="l" r="r" t="t"/>
              <a:pathLst>
                <a:path extrusionOk="0" h="883" w="882">
                  <a:moveTo>
                    <a:pt x="620" y="263"/>
                  </a:moveTo>
                  <a:lnTo>
                    <a:pt x="620" y="608"/>
                  </a:lnTo>
                  <a:lnTo>
                    <a:pt x="262" y="608"/>
                  </a:lnTo>
                  <a:lnTo>
                    <a:pt x="262" y="263"/>
                  </a:lnTo>
                  <a:close/>
                  <a:moveTo>
                    <a:pt x="131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751"/>
                  </a:lnTo>
                  <a:cubicBezTo>
                    <a:pt x="0" y="822"/>
                    <a:pt x="60" y="882"/>
                    <a:pt x="131" y="882"/>
                  </a:cubicBezTo>
                  <a:lnTo>
                    <a:pt x="739" y="882"/>
                  </a:lnTo>
                  <a:cubicBezTo>
                    <a:pt x="822" y="882"/>
                    <a:pt x="881" y="822"/>
                    <a:pt x="881" y="751"/>
                  </a:cubicBezTo>
                  <a:lnTo>
                    <a:pt x="881" y="144"/>
                  </a:lnTo>
                  <a:cubicBezTo>
                    <a:pt x="881" y="60"/>
                    <a:pt x="822" y="1"/>
                    <a:pt x="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4285956" y="3015456"/>
              <a:ext cx="97814" cy="8753"/>
            </a:xfrm>
            <a:custGeom>
              <a:rect b="b" l="l" r="r" t="t"/>
              <a:pathLst>
                <a:path extrusionOk="0" h="275" w="3073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4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4"/>
                    <a:pt x="3072" y="143"/>
                  </a:cubicBezTo>
                  <a:cubicBezTo>
                    <a:pt x="3072" y="72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4285956" y="3001800"/>
              <a:ext cx="30366" cy="8753"/>
            </a:xfrm>
            <a:custGeom>
              <a:rect b="b" l="l" r="r" t="t"/>
              <a:pathLst>
                <a:path extrusionOk="0" h="275" w="954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4246550" y="3060177"/>
              <a:ext cx="28074" cy="28074"/>
            </a:xfrm>
            <a:custGeom>
              <a:rect b="b" l="l" r="r" t="t"/>
              <a:pathLst>
                <a:path extrusionOk="0" h="882" w="882">
                  <a:moveTo>
                    <a:pt x="620" y="274"/>
                  </a:moveTo>
                  <a:lnTo>
                    <a:pt x="620" y="631"/>
                  </a:lnTo>
                  <a:lnTo>
                    <a:pt x="262" y="631"/>
                  </a:lnTo>
                  <a:lnTo>
                    <a:pt x="262" y="274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50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50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4285956" y="3080261"/>
              <a:ext cx="97814" cy="8371"/>
            </a:xfrm>
            <a:custGeom>
              <a:rect b="b" l="l" r="r" t="t"/>
              <a:pathLst>
                <a:path extrusionOk="0" h="263" w="3073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3"/>
                    <a:pt x="60" y="262"/>
                    <a:pt x="132" y="262"/>
                  </a:cubicBezTo>
                  <a:lnTo>
                    <a:pt x="2942" y="262"/>
                  </a:lnTo>
                  <a:cubicBezTo>
                    <a:pt x="3013" y="262"/>
                    <a:pt x="3072" y="203"/>
                    <a:pt x="3072" y="131"/>
                  </a:cubicBezTo>
                  <a:cubicBezTo>
                    <a:pt x="3072" y="48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4285956" y="3066224"/>
              <a:ext cx="30366" cy="8753"/>
            </a:xfrm>
            <a:custGeom>
              <a:rect b="b" l="l" r="r" t="t"/>
              <a:pathLst>
                <a:path extrusionOk="0" h="275" w="954">
                  <a:moveTo>
                    <a:pt x="132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43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4246550" y="3124601"/>
              <a:ext cx="28074" cy="28074"/>
            </a:xfrm>
            <a:custGeom>
              <a:rect b="b" l="l" r="r" t="t"/>
              <a:pathLst>
                <a:path extrusionOk="0" h="882" w="882">
                  <a:moveTo>
                    <a:pt x="620" y="250"/>
                  </a:moveTo>
                  <a:lnTo>
                    <a:pt x="620" y="607"/>
                  </a:lnTo>
                  <a:lnTo>
                    <a:pt x="262" y="607"/>
                  </a:lnTo>
                  <a:lnTo>
                    <a:pt x="262" y="250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38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38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4285956" y="3143921"/>
              <a:ext cx="97814" cy="8753"/>
            </a:xfrm>
            <a:custGeom>
              <a:rect b="b" l="l" r="r" t="t"/>
              <a:pathLst>
                <a:path extrusionOk="0" h="275" w="3073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5"/>
                    <a:pt x="3072" y="131"/>
                  </a:cubicBezTo>
                  <a:cubicBezTo>
                    <a:pt x="3072" y="60"/>
                    <a:pt x="3013" y="0"/>
                    <a:pt x="29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4285956" y="3130266"/>
              <a:ext cx="30366" cy="8371"/>
            </a:xfrm>
            <a:custGeom>
              <a:rect b="b" l="l" r="r" t="t"/>
              <a:pathLst>
                <a:path extrusionOk="0" h="263" w="954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63"/>
                    <a:pt x="132" y="263"/>
                  </a:cubicBezTo>
                  <a:lnTo>
                    <a:pt x="810" y="263"/>
                  </a:lnTo>
                  <a:cubicBezTo>
                    <a:pt x="894" y="263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31" name="Google Shape;731;p43"/>
          <p:cNvCxnSpPr/>
          <p:nvPr/>
        </p:nvCxnSpPr>
        <p:spPr>
          <a:xfrm>
            <a:off x="1603175" y="1841300"/>
            <a:ext cx="1032600" cy="5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2" name="Google Shape;732;p43"/>
          <p:cNvCxnSpPr/>
          <p:nvPr/>
        </p:nvCxnSpPr>
        <p:spPr>
          <a:xfrm>
            <a:off x="1598675" y="2918425"/>
            <a:ext cx="10416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3" name="Google Shape;733;p43"/>
          <p:cNvCxnSpPr/>
          <p:nvPr/>
        </p:nvCxnSpPr>
        <p:spPr>
          <a:xfrm flipH="1" rot="10800000">
            <a:off x="1603175" y="3479250"/>
            <a:ext cx="1032600" cy="5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34" name="Google Shape;73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5775" y="2158525"/>
            <a:ext cx="1685800" cy="1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43"/>
          <p:cNvSpPr txBox="1"/>
          <p:nvPr/>
        </p:nvSpPr>
        <p:spPr>
          <a:xfrm>
            <a:off x="5191900" y="4220425"/>
            <a:ext cx="3034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Average Precision Score: 93.1%</a:t>
            </a:r>
            <a:endParaRPr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736" name="Google Shape;736;p43"/>
          <p:cNvCxnSpPr>
            <a:stCxn id="734" idx="3"/>
          </p:cNvCxnSpPr>
          <p:nvPr/>
        </p:nvCxnSpPr>
        <p:spPr>
          <a:xfrm>
            <a:off x="4321575" y="3001425"/>
            <a:ext cx="59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7" name="Google Shape;737;p43"/>
          <p:cNvSpPr txBox="1"/>
          <p:nvPr/>
        </p:nvSpPr>
        <p:spPr>
          <a:xfrm>
            <a:off x="2787050" y="3775473"/>
            <a:ext cx="13353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Logistic Regression Model</a:t>
            </a:r>
            <a:endParaRPr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738" name="Google Shape;738;p43"/>
          <p:cNvSpPr txBox="1"/>
          <p:nvPr/>
        </p:nvSpPr>
        <p:spPr>
          <a:xfrm>
            <a:off x="566938" y="4437662"/>
            <a:ext cx="7200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Data</a:t>
            </a:r>
            <a:endParaRPr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4"/>
          <p:cNvSpPr txBox="1"/>
          <p:nvPr>
            <p:ph type="ctrTitle"/>
          </p:nvPr>
        </p:nvSpPr>
        <p:spPr>
          <a:xfrm>
            <a:off x="839850" y="955825"/>
            <a:ext cx="4750200" cy="228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Design and Development</a:t>
            </a:r>
            <a:endParaRPr/>
          </a:p>
        </p:txBody>
      </p:sp>
      <p:grpSp>
        <p:nvGrpSpPr>
          <p:cNvPr id="744" name="Google Shape;744;p44"/>
          <p:cNvGrpSpPr/>
          <p:nvPr/>
        </p:nvGrpSpPr>
        <p:grpSpPr>
          <a:xfrm>
            <a:off x="5972076" y="2710033"/>
            <a:ext cx="1110919" cy="1924545"/>
            <a:chOff x="2656082" y="2287427"/>
            <a:chExt cx="207582" cy="359594"/>
          </a:xfrm>
        </p:grpSpPr>
        <p:sp>
          <p:nvSpPr>
            <p:cNvPr id="745" name="Google Shape;745;p44"/>
            <p:cNvSpPr/>
            <p:nvPr/>
          </p:nvSpPr>
          <p:spPr>
            <a:xfrm>
              <a:off x="2656082" y="2287427"/>
              <a:ext cx="207582" cy="359594"/>
            </a:xfrm>
            <a:custGeom>
              <a:rect b="b" l="l" r="r" t="t"/>
              <a:pathLst>
                <a:path extrusionOk="0" h="11324" w="6537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4"/>
            <p:cNvSpPr/>
            <p:nvPr/>
          </p:nvSpPr>
          <p:spPr>
            <a:xfrm>
              <a:off x="2754395" y="2308608"/>
              <a:ext cx="31787" cy="10257"/>
            </a:xfrm>
            <a:custGeom>
              <a:rect b="b" l="l" r="r" t="t"/>
              <a:pathLst>
                <a:path extrusionOk="0" h="323" w="100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2743789" y="2594053"/>
              <a:ext cx="31406" cy="31056"/>
            </a:xfrm>
            <a:custGeom>
              <a:rect b="b" l="l" r="r" t="t"/>
              <a:pathLst>
                <a:path extrusionOk="0" h="978" w="989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2733596" y="2308608"/>
              <a:ext cx="10225" cy="10257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9" name="Google Shape;749;p44"/>
          <p:cNvGrpSpPr/>
          <p:nvPr/>
        </p:nvGrpSpPr>
        <p:grpSpPr>
          <a:xfrm>
            <a:off x="6642314" y="1912932"/>
            <a:ext cx="993240" cy="992182"/>
            <a:chOff x="2497275" y="2744159"/>
            <a:chExt cx="370930" cy="370549"/>
          </a:xfrm>
        </p:grpSpPr>
        <p:sp>
          <p:nvSpPr>
            <p:cNvPr id="750" name="Google Shape;750;p44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4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4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4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4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45"/>
          <p:cNvPicPr preferRelativeResize="0"/>
          <p:nvPr/>
        </p:nvPicPr>
        <p:blipFill rotWithShape="1">
          <a:blip r:embed="rId3">
            <a:alphaModFix/>
          </a:blip>
          <a:srcRect b="1756" l="8292" r="5508" t="2796"/>
          <a:stretch/>
        </p:blipFill>
        <p:spPr>
          <a:xfrm>
            <a:off x="1632725" y="172450"/>
            <a:ext cx="3980076" cy="4798598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45"/>
          <p:cNvSpPr txBox="1"/>
          <p:nvPr/>
        </p:nvSpPr>
        <p:spPr>
          <a:xfrm>
            <a:off x="6050550" y="656600"/>
            <a:ext cx="2895600" cy="19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Design and </a:t>
            </a:r>
            <a:endParaRPr b="1" sz="3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Initial Wireframe</a:t>
            </a:r>
            <a:endParaRPr b="1" sz="39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46" title="login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950" y="436262"/>
            <a:ext cx="1979249" cy="427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46" title="signup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1175" y="436212"/>
            <a:ext cx="1979251" cy="4271074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46"/>
          <p:cNvSpPr txBox="1"/>
          <p:nvPr/>
        </p:nvSpPr>
        <p:spPr>
          <a:xfrm>
            <a:off x="6014400" y="1316000"/>
            <a:ext cx="31296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Login / Signup</a:t>
            </a:r>
            <a:br>
              <a:rPr b="1" lang="en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b="1" lang="en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</a:t>
            </a:r>
            <a:r>
              <a:rPr b="1" lang="en" sz="3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nd Firebase Authentication</a:t>
            </a:r>
            <a:endParaRPr b="1" sz="3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888" y="436213"/>
            <a:ext cx="2095352" cy="427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7" title="dexcomlogin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401" y="448513"/>
            <a:ext cx="2095350" cy="424647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47"/>
          <p:cNvSpPr txBox="1"/>
          <p:nvPr/>
        </p:nvSpPr>
        <p:spPr>
          <a:xfrm>
            <a:off x="262350" y="2712700"/>
            <a:ext cx="28074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Dexcom API Integration</a:t>
            </a:r>
            <a:endParaRPr b="1" sz="3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rmal Geometric Slides by Slidesgo">
  <a:themeElements>
    <a:clrScheme name="Simple Light">
      <a:dk1>
        <a:srgbClr val="323D5F"/>
      </a:dk1>
      <a:lt1>
        <a:srgbClr val="FAFAFA"/>
      </a:lt1>
      <a:dk2>
        <a:srgbClr val="716D79"/>
      </a:dk2>
      <a:lt2>
        <a:srgbClr val="9F9F9F"/>
      </a:lt2>
      <a:accent1>
        <a:srgbClr val="7B776F"/>
      </a:accent1>
      <a:accent2>
        <a:srgbClr val="EBECE7"/>
      </a:accent2>
      <a:accent3>
        <a:srgbClr val="F0F0F0"/>
      </a:accent3>
      <a:accent4>
        <a:srgbClr val="FFFFFF"/>
      </a:accent4>
      <a:accent5>
        <a:srgbClr val="FFFFFF"/>
      </a:accent5>
      <a:accent6>
        <a:srgbClr val="FFFFFF"/>
      </a:accent6>
      <a:hlink>
        <a:srgbClr val="323D5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